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336" r:id="rId2"/>
    <p:sldId id="338" r:id="rId3"/>
    <p:sldId id="335" r:id="rId4"/>
    <p:sldId id="339" r:id="rId5"/>
    <p:sldId id="340" r:id="rId6"/>
    <p:sldId id="341" r:id="rId7"/>
    <p:sldId id="342" r:id="rId8"/>
    <p:sldId id="344" r:id="rId9"/>
    <p:sldId id="363" r:id="rId10"/>
    <p:sldId id="346" r:id="rId11"/>
    <p:sldId id="343" r:id="rId12"/>
    <p:sldId id="347" r:id="rId13"/>
    <p:sldId id="348" r:id="rId14"/>
    <p:sldId id="349" r:id="rId15"/>
    <p:sldId id="367" r:id="rId16"/>
    <p:sldId id="351" r:id="rId17"/>
    <p:sldId id="334" r:id="rId18"/>
    <p:sldId id="352" r:id="rId19"/>
    <p:sldId id="354" r:id="rId20"/>
    <p:sldId id="355" r:id="rId21"/>
    <p:sldId id="368" r:id="rId22"/>
    <p:sldId id="356" r:id="rId23"/>
    <p:sldId id="361" r:id="rId24"/>
  </p:sldIdLst>
  <p:sldSz cx="9144000" cy="6858000" type="screen4x3"/>
  <p:notesSz cx="9940925" cy="68087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scaleToFitPaper="1"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01"/>
    <p:restoredTop sz="92460" autoAdjust="0"/>
  </p:normalViewPr>
  <p:slideViewPr>
    <p:cSldViewPr snapToGrid="0" snapToObjects="1">
      <p:cViewPr varScale="1">
        <p:scale>
          <a:sx n="66" d="100"/>
          <a:sy n="66" d="100"/>
        </p:scale>
        <p:origin x="1434" y="78"/>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4"/>
            <a:ext cx="4307734" cy="340441"/>
          </a:xfrm>
          <a:prstGeom prst="rect">
            <a:avLst/>
          </a:prstGeom>
        </p:spPr>
        <p:txBody>
          <a:bodyPr vert="horz" lIns="95665" tIns="47833" rIns="95665" bIns="47833" rtlCol="0"/>
          <a:lstStyle>
            <a:lvl1pPr algn="l">
              <a:defRPr sz="1400"/>
            </a:lvl1pPr>
          </a:lstStyle>
          <a:p>
            <a:endParaRPr lang="en-GB"/>
          </a:p>
        </p:txBody>
      </p:sp>
      <p:sp>
        <p:nvSpPr>
          <p:cNvPr id="3" name="Date Placeholder 2"/>
          <p:cNvSpPr>
            <a:spLocks noGrp="1"/>
          </p:cNvSpPr>
          <p:nvPr>
            <p:ph type="dt" sz="quarter" idx="1"/>
          </p:nvPr>
        </p:nvSpPr>
        <p:spPr>
          <a:xfrm>
            <a:off x="5630895" y="4"/>
            <a:ext cx="4307734" cy="340441"/>
          </a:xfrm>
          <a:prstGeom prst="rect">
            <a:avLst/>
          </a:prstGeom>
        </p:spPr>
        <p:txBody>
          <a:bodyPr vert="horz" lIns="95665" tIns="47833" rIns="95665" bIns="47833" rtlCol="0"/>
          <a:lstStyle>
            <a:lvl1pPr algn="r">
              <a:defRPr sz="1400"/>
            </a:lvl1pPr>
          </a:lstStyle>
          <a:p>
            <a:endParaRPr lang="en-GB"/>
          </a:p>
        </p:txBody>
      </p:sp>
      <p:sp>
        <p:nvSpPr>
          <p:cNvPr id="4" name="Footer Placeholder 3"/>
          <p:cNvSpPr>
            <a:spLocks noGrp="1"/>
          </p:cNvSpPr>
          <p:nvPr>
            <p:ph type="ftr" sz="quarter" idx="2"/>
          </p:nvPr>
        </p:nvSpPr>
        <p:spPr>
          <a:xfrm>
            <a:off x="5" y="6467171"/>
            <a:ext cx="4307734" cy="340441"/>
          </a:xfrm>
          <a:prstGeom prst="rect">
            <a:avLst/>
          </a:prstGeom>
        </p:spPr>
        <p:txBody>
          <a:bodyPr vert="horz" lIns="95665" tIns="47833" rIns="95665" bIns="47833" rtlCol="0" anchor="b"/>
          <a:lstStyle>
            <a:lvl1pPr algn="l">
              <a:defRPr sz="1400"/>
            </a:lvl1pPr>
          </a:lstStyle>
          <a:p>
            <a:endParaRPr lang="en-GB"/>
          </a:p>
        </p:txBody>
      </p:sp>
      <p:sp>
        <p:nvSpPr>
          <p:cNvPr id="5" name="Slide Number Placeholder 4"/>
          <p:cNvSpPr>
            <a:spLocks noGrp="1"/>
          </p:cNvSpPr>
          <p:nvPr>
            <p:ph type="sldNum" sz="quarter" idx="3"/>
          </p:nvPr>
        </p:nvSpPr>
        <p:spPr>
          <a:xfrm>
            <a:off x="5630895" y="6467171"/>
            <a:ext cx="4307734" cy="340441"/>
          </a:xfrm>
          <a:prstGeom prst="rect">
            <a:avLst/>
          </a:prstGeom>
        </p:spPr>
        <p:txBody>
          <a:bodyPr vert="horz" lIns="95665" tIns="47833" rIns="95665" bIns="47833" rtlCol="0" anchor="b"/>
          <a:lstStyle>
            <a:lvl1pPr algn="r">
              <a:defRPr sz="1400"/>
            </a:lvl1pPr>
          </a:lstStyle>
          <a:p>
            <a:fld id="{AE78FCAD-0111-1A4B-96F1-6F39DE16802A}" type="slidenum">
              <a:rPr lang="en-GB" smtClean="0"/>
              <a:pPr/>
              <a:t>‹#›</a:t>
            </a:fld>
            <a:endParaRPr lang="en-GB"/>
          </a:p>
        </p:txBody>
      </p:sp>
    </p:spTree>
    <p:extLst>
      <p:ext uri="{BB962C8B-B14F-4D97-AF65-F5344CB8AC3E}">
        <p14:creationId xmlns:p14="http://schemas.microsoft.com/office/powerpoint/2010/main" val="3794365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4"/>
            <a:ext cx="4307734" cy="340441"/>
          </a:xfrm>
          <a:prstGeom prst="rect">
            <a:avLst/>
          </a:prstGeom>
        </p:spPr>
        <p:txBody>
          <a:bodyPr vert="horz" lIns="95665" tIns="47833" rIns="95665" bIns="47833" rtlCol="0"/>
          <a:lstStyle>
            <a:lvl1pPr algn="l">
              <a:defRPr sz="1400"/>
            </a:lvl1pPr>
          </a:lstStyle>
          <a:p>
            <a:endParaRPr lang="en-GB"/>
          </a:p>
        </p:txBody>
      </p:sp>
      <p:sp>
        <p:nvSpPr>
          <p:cNvPr id="3" name="Date Placeholder 2"/>
          <p:cNvSpPr>
            <a:spLocks noGrp="1"/>
          </p:cNvSpPr>
          <p:nvPr>
            <p:ph type="dt" idx="1"/>
          </p:nvPr>
        </p:nvSpPr>
        <p:spPr>
          <a:xfrm>
            <a:off x="5630895" y="4"/>
            <a:ext cx="4307734" cy="340441"/>
          </a:xfrm>
          <a:prstGeom prst="rect">
            <a:avLst/>
          </a:prstGeom>
        </p:spPr>
        <p:txBody>
          <a:bodyPr vert="horz" lIns="95665" tIns="47833" rIns="95665" bIns="47833" rtlCol="0"/>
          <a:lstStyle>
            <a:lvl1pPr algn="r">
              <a:defRPr sz="1400"/>
            </a:lvl1pPr>
          </a:lstStyle>
          <a:p>
            <a:endParaRPr lang="en-GB"/>
          </a:p>
        </p:txBody>
      </p:sp>
      <p:sp>
        <p:nvSpPr>
          <p:cNvPr id="4" name="Slide Image Placeholder 3"/>
          <p:cNvSpPr>
            <a:spLocks noGrp="1" noRot="1" noChangeAspect="1"/>
          </p:cNvSpPr>
          <p:nvPr>
            <p:ph type="sldImg" idx="2"/>
          </p:nvPr>
        </p:nvSpPr>
        <p:spPr>
          <a:xfrm>
            <a:off x="3267075" y="509588"/>
            <a:ext cx="3406775" cy="2555875"/>
          </a:xfrm>
          <a:prstGeom prst="rect">
            <a:avLst/>
          </a:prstGeom>
          <a:noFill/>
          <a:ln w="12700">
            <a:solidFill>
              <a:prstClr val="black"/>
            </a:solidFill>
          </a:ln>
        </p:spPr>
        <p:txBody>
          <a:bodyPr vert="horz" lIns="95665" tIns="47833" rIns="95665" bIns="47833" rtlCol="0" anchor="ctr"/>
          <a:lstStyle/>
          <a:p>
            <a:endParaRPr lang="en-GB"/>
          </a:p>
        </p:txBody>
      </p:sp>
      <p:sp>
        <p:nvSpPr>
          <p:cNvPr id="5" name="Notes Placeholder 4"/>
          <p:cNvSpPr>
            <a:spLocks noGrp="1"/>
          </p:cNvSpPr>
          <p:nvPr>
            <p:ph type="body" sz="quarter" idx="3"/>
          </p:nvPr>
        </p:nvSpPr>
        <p:spPr>
          <a:xfrm>
            <a:off x="994093" y="3234178"/>
            <a:ext cx="7952739" cy="3063953"/>
          </a:xfrm>
          <a:prstGeom prst="rect">
            <a:avLst/>
          </a:prstGeom>
        </p:spPr>
        <p:txBody>
          <a:bodyPr vert="horz" lIns="95665" tIns="47833" rIns="95665" bIns="47833"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5" y="6467171"/>
            <a:ext cx="4307734" cy="340441"/>
          </a:xfrm>
          <a:prstGeom prst="rect">
            <a:avLst/>
          </a:prstGeom>
        </p:spPr>
        <p:txBody>
          <a:bodyPr vert="horz" lIns="95665" tIns="47833" rIns="95665" bIns="47833" rtlCol="0" anchor="b"/>
          <a:lstStyle>
            <a:lvl1pPr algn="l">
              <a:defRPr sz="1400"/>
            </a:lvl1pPr>
          </a:lstStyle>
          <a:p>
            <a:endParaRPr lang="en-GB"/>
          </a:p>
        </p:txBody>
      </p:sp>
      <p:sp>
        <p:nvSpPr>
          <p:cNvPr id="7" name="Slide Number Placeholder 6"/>
          <p:cNvSpPr>
            <a:spLocks noGrp="1"/>
          </p:cNvSpPr>
          <p:nvPr>
            <p:ph type="sldNum" sz="quarter" idx="5"/>
          </p:nvPr>
        </p:nvSpPr>
        <p:spPr>
          <a:xfrm>
            <a:off x="5630895" y="6467171"/>
            <a:ext cx="4307734" cy="340441"/>
          </a:xfrm>
          <a:prstGeom prst="rect">
            <a:avLst/>
          </a:prstGeom>
        </p:spPr>
        <p:txBody>
          <a:bodyPr vert="horz" lIns="95665" tIns="47833" rIns="95665" bIns="47833" rtlCol="0" anchor="b"/>
          <a:lstStyle>
            <a:lvl1pPr algn="r">
              <a:defRPr sz="1400"/>
            </a:lvl1pPr>
          </a:lstStyle>
          <a:p>
            <a:fld id="{24957A1A-C521-0949-A35A-8727B699AC6B}" type="slidenum">
              <a:rPr lang="en-GB" smtClean="0"/>
              <a:pPr/>
              <a:t>‹#›</a:t>
            </a:fld>
            <a:endParaRPr lang="en-GB"/>
          </a:p>
        </p:txBody>
      </p:sp>
    </p:spTree>
    <p:extLst>
      <p:ext uri="{BB962C8B-B14F-4D97-AF65-F5344CB8AC3E}">
        <p14:creationId xmlns:p14="http://schemas.microsoft.com/office/powerpoint/2010/main" val="328483503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Methyl group CH3</a:t>
            </a:r>
          </a:p>
        </p:txBody>
      </p:sp>
      <p:sp>
        <p:nvSpPr>
          <p:cNvPr id="4" name="Slide Number Placeholder 3"/>
          <p:cNvSpPr>
            <a:spLocks noGrp="1"/>
          </p:cNvSpPr>
          <p:nvPr>
            <p:ph type="sldNum" sz="quarter" idx="10"/>
          </p:nvPr>
        </p:nvSpPr>
        <p:spPr/>
        <p:txBody>
          <a:bodyPr/>
          <a:lstStyle/>
          <a:p>
            <a:fld id="{24957A1A-C521-0949-A35A-8727B699AC6B}" type="slidenum">
              <a:rPr lang="en-GB" smtClean="0"/>
              <a:pPr/>
              <a:t>4</a:t>
            </a:fld>
            <a:endParaRPr lang="en-GB"/>
          </a:p>
        </p:txBody>
      </p:sp>
    </p:spTree>
    <p:extLst>
      <p:ext uri="{BB962C8B-B14F-4D97-AF65-F5344CB8AC3E}">
        <p14:creationId xmlns:p14="http://schemas.microsoft.com/office/powerpoint/2010/main" val="157287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8328">
              <a:defRPr/>
            </a:pPr>
            <a:r>
              <a:rPr lang="en-GB" dirty="0"/>
              <a:t>warmed or catalysed via thermal or chemical crosslinking</a:t>
            </a:r>
          </a:p>
          <a:p>
            <a:pPr defTabSz="478328">
              <a:defRPr/>
            </a:pPr>
            <a:endParaRPr lang="en-GB" sz="1200" b="0" i="0" kern="1200" dirty="0">
              <a:solidFill>
                <a:schemeClr val="tx1"/>
              </a:solidFill>
              <a:effectLst/>
              <a:latin typeface="+mn-lt"/>
              <a:ea typeface="+mn-ea"/>
              <a:cs typeface="+mn-cs"/>
            </a:endParaRPr>
          </a:p>
          <a:p>
            <a:pPr defTabSz="478328">
              <a:defRPr/>
            </a:pPr>
            <a:r>
              <a:rPr lang="en-GB" sz="1200" b="1" i="0" kern="1200" dirty="0">
                <a:solidFill>
                  <a:schemeClr val="tx1"/>
                </a:solidFill>
                <a:effectLst/>
                <a:latin typeface="+mn-lt"/>
                <a:ea typeface="+mn-ea"/>
                <a:cs typeface="+mn-cs"/>
              </a:rPr>
              <a:t>low vapour pressure</a:t>
            </a:r>
            <a:r>
              <a:rPr lang="en-GB" sz="1200" b="0" i="0" kern="1200" dirty="0">
                <a:solidFill>
                  <a:schemeClr val="tx1"/>
                </a:solidFill>
                <a:effectLst/>
                <a:latin typeface="+mn-lt"/>
                <a:ea typeface="+mn-ea"/>
                <a:cs typeface="+mn-cs"/>
              </a:rPr>
              <a:t> means</a:t>
            </a:r>
            <a:r>
              <a:rPr lang="en-GB" sz="1200" b="0" i="0" kern="1200" baseline="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less tendency to convert into </a:t>
            </a:r>
            <a:r>
              <a:rPr lang="en-GB" sz="1200" b="1" i="0" kern="1200" dirty="0">
                <a:solidFill>
                  <a:schemeClr val="tx1"/>
                </a:solidFill>
                <a:effectLst/>
                <a:latin typeface="+mn-lt"/>
                <a:ea typeface="+mn-ea"/>
                <a:cs typeface="+mn-cs"/>
              </a:rPr>
              <a:t>vapour</a:t>
            </a:r>
            <a:r>
              <a:rPr lang="en-GB" sz="1200" b="0" i="0" kern="1200" dirty="0">
                <a:solidFill>
                  <a:schemeClr val="tx1"/>
                </a:solidFill>
                <a:effectLst/>
                <a:latin typeface="+mn-lt"/>
                <a:ea typeface="+mn-ea"/>
                <a:cs typeface="+mn-cs"/>
              </a:rPr>
              <a:t> phase</a:t>
            </a:r>
            <a:endParaRPr lang="en-GB" b="0" i="0" dirty="0"/>
          </a:p>
          <a:p>
            <a:r>
              <a:rPr lang="en-GB" b="1" i="1" dirty="0"/>
              <a:t> </a:t>
            </a:r>
            <a:endParaRPr lang="en-GB" dirty="0"/>
          </a:p>
        </p:txBody>
      </p:sp>
      <p:sp>
        <p:nvSpPr>
          <p:cNvPr id="8" name="Slide Number Placeholder 7"/>
          <p:cNvSpPr>
            <a:spLocks noGrp="1"/>
          </p:cNvSpPr>
          <p:nvPr>
            <p:ph type="sldNum" sz="quarter" idx="10"/>
          </p:nvPr>
        </p:nvSpPr>
        <p:spPr/>
        <p:txBody>
          <a:bodyPr/>
          <a:lstStyle/>
          <a:p>
            <a:fld id="{24957A1A-C521-0949-A35A-8727B699AC6B}" type="slidenum">
              <a:rPr lang="en-GB" smtClean="0"/>
              <a:pPr/>
              <a:t>19</a:t>
            </a:fld>
            <a:endParaRPr lang="en-GB"/>
          </a:p>
        </p:txBody>
      </p:sp>
    </p:spTree>
    <p:extLst>
      <p:ext uri="{BB962C8B-B14F-4D97-AF65-F5344CB8AC3E}">
        <p14:creationId xmlns:p14="http://schemas.microsoft.com/office/powerpoint/2010/main" val="779434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 crosslinking of silicone resins can be catalysed using many metal-organics or acid/base catalysts</a:t>
            </a:r>
            <a:endParaRPr lang="en-GB" dirty="0"/>
          </a:p>
        </p:txBody>
      </p:sp>
      <p:sp>
        <p:nvSpPr>
          <p:cNvPr id="4" name="Slide Number Placeholder 3"/>
          <p:cNvSpPr>
            <a:spLocks noGrp="1"/>
          </p:cNvSpPr>
          <p:nvPr>
            <p:ph type="sldNum" sz="quarter" idx="10"/>
          </p:nvPr>
        </p:nvSpPr>
        <p:spPr/>
        <p:txBody>
          <a:bodyPr/>
          <a:lstStyle/>
          <a:p>
            <a:fld id="{24957A1A-C521-0949-A35A-8727B699AC6B}" type="slidenum">
              <a:rPr lang="en-GB" smtClean="0"/>
              <a:pPr/>
              <a:t>20</a:t>
            </a:fld>
            <a:endParaRPr lang="en-GB"/>
          </a:p>
        </p:txBody>
      </p:sp>
    </p:spTree>
    <p:extLst>
      <p:ext uri="{BB962C8B-B14F-4D97-AF65-F5344CB8AC3E}">
        <p14:creationId xmlns:p14="http://schemas.microsoft.com/office/powerpoint/2010/main" val="686735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8" name="Slide Number Placeholder 7"/>
          <p:cNvSpPr>
            <a:spLocks noGrp="1"/>
          </p:cNvSpPr>
          <p:nvPr>
            <p:ph type="sldNum" sz="quarter" idx="10"/>
          </p:nvPr>
        </p:nvSpPr>
        <p:spPr/>
        <p:txBody>
          <a:bodyPr/>
          <a:lstStyle/>
          <a:p>
            <a:fld id="{24957A1A-C521-0949-A35A-8727B699AC6B}" type="slidenum">
              <a:rPr lang="en-GB" smtClean="0"/>
              <a:pPr/>
              <a:t>21</a:t>
            </a:fld>
            <a:endParaRPr lang="en-GB"/>
          </a:p>
        </p:txBody>
      </p:sp>
    </p:spTree>
    <p:extLst>
      <p:ext uri="{BB962C8B-B14F-4D97-AF65-F5344CB8AC3E}">
        <p14:creationId xmlns:p14="http://schemas.microsoft.com/office/powerpoint/2010/main" val="3364024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8" name="Slide Number Placeholder 7"/>
          <p:cNvSpPr>
            <a:spLocks noGrp="1"/>
          </p:cNvSpPr>
          <p:nvPr>
            <p:ph type="sldNum" sz="quarter" idx="10"/>
          </p:nvPr>
        </p:nvSpPr>
        <p:spPr/>
        <p:txBody>
          <a:bodyPr/>
          <a:lstStyle/>
          <a:p>
            <a:fld id="{24957A1A-C521-0949-A35A-8727B699AC6B}" type="slidenum">
              <a:rPr lang="en-GB" smtClean="0"/>
              <a:pPr/>
              <a:t>22</a:t>
            </a:fld>
            <a:endParaRPr lang="en-GB"/>
          </a:p>
        </p:txBody>
      </p:sp>
    </p:spTree>
    <p:extLst>
      <p:ext uri="{BB962C8B-B14F-4D97-AF65-F5344CB8AC3E}">
        <p14:creationId xmlns:p14="http://schemas.microsoft.com/office/powerpoint/2010/main" val="2735412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notes on recycling</a:t>
            </a:r>
          </a:p>
          <a:p>
            <a:r>
              <a:rPr lang="en-GB" dirty="0"/>
              <a:t>Polyurethane Recycling Processes</a:t>
            </a:r>
          </a:p>
          <a:p>
            <a:endParaRPr lang="en-GB" dirty="0"/>
          </a:p>
          <a:p>
            <a:r>
              <a:rPr lang="en-GB" dirty="0"/>
              <a:t>Polyurethane is recycled in two primary ways: mechanical recycling, in which the material is reused in its polymer form, and chemical recycling that takes the material back to its various chemical constituents.</a:t>
            </a:r>
          </a:p>
          <a:p>
            <a:endParaRPr lang="en-GB" dirty="0"/>
          </a:p>
          <a:p>
            <a:r>
              <a:rPr lang="en-GB" dirty="0"/>
              <a:t>Mechanical Recycling</a:t>
            </a:r>
          </a:p>
          <a:p>
            <a:endParaRPr lang="en-GB" dirty="0"/>
          </a:p>
          <a:p>
            <a:r>
              <a:rPr lang="en-GB" dirty="0"/>
              <a:t>    </a:t>
            </a:r>
            <a:r>
              <a:rPr lang="en-GB" dirty="0" err="1"/>
              <a:t>Rebonded</a:t>
            </a:r>
            <a:r>
              <a:rPr lang="en-GB" dirty="0"/>
              <a:t> Flexible Foam—</a:t>
            </a:r>
            <a:r>
              <a:rPr lang="en-GB" dirty="0" err="1"/>
              <a:t>Rebonded</a:t>
            </a:r>
            <a:r>
              <a:rPr lang="en-GB" dirty="0"/>
              <a:t> flexible foam or “</a:t>
            </a:r>
            <a:r>
              <a:rPr lang="en-GB" dirty="0" err="1"/>
              <a:t>rebond</a:t>
            </a:r>
            <a:r>
              <a:rPr lang="en-GB" dirty="0"/>
              <a:t>” is made with pieces of chopped flexible polyurethane foam and a binder to create carpet underlay, sports mats, cushioning and similar products. </a:t>
            </a:r>
            <a:r>
              <a:rPr lang="en-GB" dirty="0" err="1"/>
              <a:t>Rebond</a:t>
            </a:r>
            <a:r>
              <a:rPr lang="en-GB" dirty="0"/>
              <a:t> has been used for decades and represents nearly 90 </a:t>
            </a:r>
            <a:r>
              <a:rPr lang="en-GB" dirty="0" err="1"/>
              <a:t>percent</a:t>
            </a:r>
            <a:r>
              <a:rPr lang="en-GB" dirty="0"/>
              <a:t> of the carpet underlay market in the United States.</a:t>
            </a:r>
          </a:p>
          <a:p>
            <a:endParaRPr lang="en-GB" dirty="0"/>
          </a:p>
          <a:p>
            <a:r>
              <a:rPr lang="en-GB" dirty="0"/>
              <a:t>    Regrind or Powdering—Sometimes called powdering, regrind recycling takes polyurethane industrial trim or post-consumer parts and grinds them in various ways to produce a fine powder. The resultant powder is mixed with virgin materials to create new polyurethane foam or reaction injection </a:t>
            </a:r>
            <a:r>
              <a:rPr lang="en-GB" dirty="0" err="1"/>
              <a:t>molded</a:t>
            </a:r>
            <a:r>
              <a:rPr lang="en-GB" dirty="0"/>
              <a:t> (RIM) parts.</a:t>
            </a:r>
          </a:p>
          <a:p>
            <a:endParaRPr lang="en-GB" dirty="0"/>
          </a:p>
          <a:p>
            <a:r>
              <a:rPr lang="en-GB" dirty="0"/>
              <a:t>    Adhesive Pressing/Particle Bonding—These two recycling processes use polyurethane from various applications, such as automobile parts, refrigerators and industrial trim, to create boards and </a:t>
            </a:r>
            <a:r>
              <a:rPr lang="en-GB" dirty="0" err="1"/>
              <a:t>moldings</a:t>
            </a:r>
            <a:r>
              <a:rPr lang="en-GB" dirty="0"/>
              <a:t>, often with very high recycled content. Used polyurethane parts are granulated and blended either with a powerful binder or polyurethane systems, then formed into boards or </a:t>
            </a:r>
            <a:r>
              <a:rPr lang="en-GB" dirty="0" err="1"/>
              <a:t>moldings</a:t>
            </a:r>
            <a:r>
              <a:rPr lang="en-GB" dirty="0"/>
              <a:t> under heat and pressure. The resulting products, analogous to particleboard made from wood waste, are used in sound proofing applications, furniture that is virtually impervious to water and flooring where elasticity is needed.</a:t>
            </a:r>
          </a:p>
          <a:p>
            <a:endParaRPr lang="en-GB" dirty="0"/>
          </a:p>
          <a:p>
            <a:r>
              <a:rPr lang="en-GB" dirty="0"/>
              <a:t>    Compression </a:t>
            </a:r>
            <a:r>
              <a:rPr lang="en-GB" dirty="0" err="1"/>
              <a:t>Molding</a:t>
            </a:r>
            <a:r>
              <a:rPr lang="en-GB" dirty="0"/>
              <a:t>—This recycling process grinds reaction injection </a:t>
            </a:r>
            <a:r>
              <a:rPr lang="en-GB" dirty="0" err="1"/>
              <a:t>molded</a:t>
            </a:r>
            <a:r>
              <a:rPr lang="en-GB" dirty="0"/>
              <a:t> (RIM) and reinforced RIM parts into fine particles and then applies high pressure and heat in a </a:t>
            </a:r>
            <a:r>
              <a:rPr lang="en-GB" dirty="0" err="1"/>
              <a:t>mold</a:t>
            </a:r>
            <a:r>
              <a:rPr lang="en-GB" dirty="0"/>
              <a:t>, creating products with up to 100 </a:t>
            </a:r>
            <a:r>
              <a:rPr lang="en-GB" dirty="0" err="1"/>
              <a:t>percent</a:t>
            </a:r>
            <a:r>
              <a:rPr lang="en-GB" dirty="0"/>
              <a:t> recycled content and material properties that can be superior to virgin materials. </a:t>
            </a:r>
          </a:p>
          <a:p>
            <a:endParaRPr lang="en-GB" dirty="0"/>
          </a:p>
          <a:p>
            <a:r>
              <a:rPr lang="en-GB" dirty="0"/>
              <a:t>Chemical Recycling</a:t>
            </a:r>
          </a:p>
          <a:p>
            <a:endParaRPr lang="en-GB" dirty="0"/>
          </a:p>
          <a:p>
            <a:r>
              <a:rPr lang="en-GB" dirty="0"/>
              <a:t>    Glycolysis—This process combines mixed industrial and post-consumer polyurethanes with </a:t>
            </a:r>
            <a:r>
              <a:rPr lang="en-GB" dirty="0" err="1"/>
              <a:t>diols</a:t>
            </a:r>
            <a:r>
              <a:rPr lang="en-GB" dirty="0"/>
              <a:t> at high heat, causing a chemical reaction that creates new </a:t>
            </a:r>
            <a:r>
              <a:rPr lang="en-GB" dirty="0" err="1"/>
              <a:t>polyols</a:t>
            </a:r>
            <a:r>
              <a:rPr lang="en-GB" dirty="0"/>
              <a:t>, a raw material used to make polyurethanes. These </a:t>
            </a:r>
            <a:r>
              <a:rPr lang="en-GB" dirty="0" err="1"/>
              <a:t>polyols</a:t>
            </a:r>
            <a:r>
              <a:rPr lang="en-GB" dirty="0"/>
              <a:t> can retain the properties and functionality of the original </a:t>
            </a:r>
            <a:r>
              <a:rPr lang="en-GB" dirty="0" err="1"/>
              <a:t>polyols</a:t>
            </a:r>
            <a:r>
              <a:rPr lang="en-GB" dirty="0"/>
              <a:t> and can be used in myriad applications.</a:t>
            </a:r>
          </a:p>
          <a:p>
            <a:endParaRPr lang="en-GB" dirty="0"/>
          </a:p>
          <a:p>
            <a:r>
              <a:rPr lang="en-GB" dirty="0"/>
              <a:t>    Hydrolysis—This process creates a reaction between used polyurethanes and water, resulting in </a:t>
            </a:r>
            <a:r>
              <a:rPr lang="en-GB" dirty="0" err="1"/>
              <a:t>polyols</a:t>
            </a:r>
            <a:r>
              <a:rPr lang="en-GB" dirty="0"/>
              <a:t> and various intermediate chemicals. The </a:t>
            </a:r>
            <a:r>
              <a:rPr lang="en-GB" dirty="0" err="1"/>
              <a:t>polyols</a:t>
            </a:r>
            <a:r>
              <a:rPr lang="en-GB" dirty="0"/>
              <a:t> can be used as fuel and the intermediates as raw materials for polyurethane.</a:t>
            </a:r>
          </a:p>
          <a:p>
            <a:endParaRPr lang="en-GB" dirty="0"/>
          </a:p>
          <a:p>
            <a:r>
              <a:rPr lang="en-GB" dirty="0"/>
              <a:t>    Pyrolysis—This process breaks down polyurethanes under an oxygen free environment to create gas and oils.</a:t>
            </a:r>
          </a:p>
          <a:p>
            <a:endParaRPr lang="en-GB" dirty="0"/>
          </a:p>
          <a:p>
            <a:r>
              <a:rPr lang="en-GB" dirty="0"/>
              <a:t>    Hydrogenation—Similar to pyrolysis, hydrogenation creates gas and oil from used polyurethanes through a combination of heat and pressure and hydrogen.</a:t>
            </a:r>
          </a:p>
          <a:p>
            <a:endParaRPr lang="en-GB" dirty="0"/>
          </a:p>
        </p:txBody>
      </p:sp>
      <p:sp>
        <p:nvSpPr>
          <p:cNvPr id="8" name="Slide Number Placeholder 7"/>
          <p:cNvSpPr>
            <a:spLocks noGrp="1"/>
          </p:cNvSpPr>
          <p:nvPr>
            <p:ph type="sldNum" sz="quarter" idx="10"/>
          </p:nvPr>
        </p:nvSpPr>
        <p:spPr/>
        <p:txBody>
          <a:bodyPr/>
          <a:lstStyle/>
          <a:p>
            <a:fld id="{24957A1A-C521-0949-A35A-8727B699AC6B}" type="slidenum">
              <a:rPr lang="en-GB" smtClean="0"/>
              <a:pPr/>
              <a:t>23</a:t>
            </a:fld>
            <a:endParaRPr lang="en-GB"/>
          </a:p>
        </p:txBody>
      </p:sp>
    </p:spTree>
    <p:extLst>
      <p:ext uri="{BB962C8B-B14F-4D97-AF65-F5344CB8AC3E}">
        <p14:creationId xmlns:p14="http://schemas.microsoft.com/office/powerpoint/2010/main" val="2267535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8" name="Slide Number Placeholder 7"/>
          <p:cNvSpPr>
            <a:spLocks noGrp="1"/>
          </p:cNvSpPr>
          <p:nvPr>
            <p:ph type="sldNum" sz="quarter" idx="10"/>
          </p:nvPr>
        </p:nvSpPr>
        <p:spPr/>
        <p:txBody>
          <a:bodyPr/>
          <a:lstStyle/>
          <a:p>
            <a:fld id="{24957A1A-C521-0949-A35A-8727B699AC6B}" type="slidenum">
              <a:rPr lang="en-GB" smtClean="0"/>
              <a:pPr/>
              <a:t>5</a:t>
            </a:fld>
            <a:endParaRPr lang="en-GB"/>
          </a:p>
        </p:txBody>
      </p:sp>
    </p:spTree>
    <p:extLst>
      <p:ext uri="{BB962C8B-B14F-4D97-AF65-F5344CB8AC3E}">
        <p14:creationId xmlns:p14="http://schemas.microsoft.com/office/powerpoint/2010/main" val="2225939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C2H4</a:t>
            </a:r>
          </a:p>
          <a:p>
            <a:endParaRPr lang="en-GB" dirty="0"/>
          </a:p>
          <a:p>
            <a:r>
              <a:rPr lang="en-GB" dirty="0"/>
              <a:t>While</a:t>
            </a:r>
            <a:r>
              <a:rPr lang="en-GB" baseline="0" dirty="0"/>
              <a:t> </a:t>
            </a:r>
            <a:r>
              <a:rPr lang="en-GB" dirty="0"/>
              <a:t>In organic chemistry a </a:t>
            </a:r>
            <a:r>
              <a:rPr lang="en-GB" i="1" dirty="0" err="1"/>
              <a:t>diene</a:t>
            </a:r>
            <a:r>
              <a:rPr lang="en-GB" dirty="0"/>
              <a:t> or </a:t>
            </a:r>
            <a:r>
              <a:rPr lang="en-GB" dirty="0" err="1"/>
              <a:t>diolefin</a:t>
            </a:r>
            <a:r>
              <a:rPr lang="en-GB" dirty="0"/>
              <a:t> is a hydrocarbon that contains two carbon double bonds</a:t>
            </a:r>
          </a:p>
        </p:txBody>
      </p:sp>
      <p:sp>
        <p:nvSpPr>
          <p:cNvPr id="8" name="Slide Number Placeholder 7"/>
          <p:cNvSpPr>
            <a:spLocks noGrp="1"/>
          </p:cNvSpPr>
          <p:nvPr>
            <p:ph type="sldNum" sz="quarter" idx="10"/>
          </p:nvPr>
        </p:nvSpPr>
        <p:spPr/>
        <p:txBody>
          <a:bodyPr/>
          <a:lstStyle/>
          <a:p>
            <a:fld id="{24957A1A-C521-0949-A35A-8727B699AC6B}" type="slidenum">
              <a:rPr lang="en-GB" smtClean="0"/>
              <a:pPr/>
              <a:t>7</a:t>
            </a:fld>
            <a:endParaRPr lang="en-GB"/>
          </a:p>
        </p:txBody>
      </p:sp>
    </p:spTree>
    <p:extLst>
      <p:ext uri="{BB962C8B-B14F-4D97-AF65-F5344CB8AC3E}">
        <p14:creationId xmlns:p14="http://schemas.microsoft.com/office/powerpoint/2010/main" val="1889832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8" name="Slide Number Placeholder 7"/>
          <p:cNvSpPr>
            <a:spLocks noGrp="1"/>
          </p:cNvSpPr>
          <p:nvPr>
            <p:ph type="sldNum" sz="quarter" idx="10"/>
          </p:nvPr>
        </p:nvSpPr>
        <p:spPr/>
        <p:txBody>
          <a:bodyPr/>
          <a:lstStyle/>
          <a:p>
            <a:fld id="{24957A1A-C521-0949-A35A-8727B699AC6B}" type="slidenum">
              <a:rPr lang="en-GB" smtClean="0"/>
              <a:pPr/>
              <a:t>8</a:t>
            </a:fld>
            <a:endParaRPr lang="en-GB"/>
          </a:p>
        </p:txBody>
      </p:sp>
    </p:spTree>
    <p:extLst>
      <p:ext uri="{BB962C8B-B14F-4D97-AF65-F5344CB8AC3E}">
        <p14:creationId xmlns:p14="http://schemas.microsoft.com/office/powerpoint/2010/main" val="1271209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a:solidFill>
                  <a:schemeClr val="tx1"/>
                </a:solidFill>
                <a:effectLst/>
                <a:latin typeface="+mn-lt"/>
                <a:ea typeface="+mn-ea"/>
                <a:cs typeface="+mn-cs"/>
              </a:rPr>
              <a:t>A polyol </a:t>
            </a:r>
            <a:r>
              <a:rPr lang="en-GB" sz="1200" b="0" i="0" kern="1200" dirty="0">
                <a:solidFill>
                  <a:schemeClr val="tx1"/>
                </a:solidFill>
                <a:effectLst/>
                <a:latin typeface="+mn-lt"/>
                <a:ea typeface="+mn-ea"/>
                <a:cs typeface="+mn-cs"/>
              </a:rPr>
              <a:t>is an organic carbohydrate compound containing multiple hydroxyl groups (OH)</a:t>
            </a:r>
          </a:p>
          <a:p>
            <a:r>
              <a:rPr lang="en-GB" sz="1200" b="1" i="0" kern="1200" dirty="0">
                <a:solidFill>
                  <a:schemeClr val="tx1"/>
                </a:solidFill>
                <a:effectLst/>
                <a:latin typeface="+mn-lt"/>
                <a:ea typeface="+mn-ea"/>
                <a:cs typeface="+mn-cs"/>
              </a:rPr>
              <a:t>Isocyanates</a:t>
            </a:r>
            <a:r>
              <a:rPr lang="en-GB" sz="1200" b="0" i="0" kern="1200" dirty="0">
                <a:solidFill>
                  <a:schemeClr val="tx1"/>
                </a:solidFill>
                <a:effectLst/>
                <a:latin typeface="+mn-lt"/>
                <a:ea typeface="+mn-ea"/>
                <a:cs typeface="+mn-cs"/>
              </a:rPr>
              <a:t> are a family of highly reactive, low molecular weight chemicals.</a:t>
            </a:r>
            <a:endParaRPr lang="en-GB" dirty="0"/>
          </a:p>
          <a:p>
            <a:endParaRPr lang="en-GB" dirty="0"/>
          </a:p>
          <a:p>
            <a:r>
              <a:rPr lang="en-GB" dirty="0"/>
              <a:t>Thermoset plastics contain polymers that cross-link together during the curing process to form an irreversible chemical bond. The cross-linking process eliminates the risk of the product </a:t>
            </a:r>
            <a:r>
              <a:rPr lang="en-GB" dirty="0" err="1"/>
              <a:t>remelting</a:t>
            </a:r>
            <a:r>
              <a:rPr lang="en-GB" dirty="0"/>
              <a:t> when heat is applied, making thermosets ideal for high-heat applications such as electronics and appliances.</a:t>
            </a:r>
          </a:p>
          <a:p>
            <a:endParaRPr lang="en-GB" dirty="0"/>
          </a:p>
          <a:p>
            <a:r>
              <a:rPr lang="en-GB" dirty="0"/>
              <a:t>Most polyurethanes are thermosets,</a:t>
            </a:r>
            <a:r>
              <a:rPr lang="en-GB" baseline="0" dirty="0"/>
              <a:t> however </a:t>
            </a:r>
            <a:r>
              <a:rPr lang="en-GB" dirty="0"/>
              <a:t>thermoplastic polyurethanes are also available.</a:t>
            </a:r>
          </a:p>
        </p:txBody>
      </p:sp>
      <p:sp>
        <p:nvSpPr>
          <p:cNvPr id="8" name="Slide Number Placeholder 7"/>
          <p:cNvSpPr>
            <a:spLocks noGrp="1"/>
          </p:cNvSpPr>
          <p:nvPr>
            <p:ph type="sldNum" sz="quarter" idx="10"/>
          </p:nvPr>
        </p:nvSpPr>
        <p:spPr/>
        <p:txBody>
          <a:bodyPr/>
          <a:lstStyle/>
          <a:p>
            <a:fld id="{24957A1A-C521-0949-A35A-8727B699AC6B}" type="slidenum">
              <a:rPr lang="en-GB" smtClean="0"/>
              <a:pPr/>
              <a:t>11</a:t>
            </a:fld>
            <a:endParaRPr lang="en-GB"/>
          </a:p>
        </p:txBody>
      </p:sp>
    </p:spTree>
    <p:extLst>
      <p:ext uri="{BB962C8B-B14F-4D97-AF65-F5344CB8AC3E}">
        <p14:creationId xmlns:p14="http://schemas.microsoft.com/office/powerpoint/2010/main" val="3068634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8" name="Slide Number Placeholder 7"/>
          <p:cNvSpPr>
            <a:spLocks noGrp="1"/>
          </p:cNvSpPr>
          <p:nvPr>
            <p:ph type="sldNum" sz="quarter" idx="10"/>
          </p:nvPr>
        </p:nvSpPr>
        <p:spPr/>
        <p:txBody>
          <a:bodyPr/>
          <a:lstStyle/>
          <a:p>
            <a:fld id="{24957A1A-C521-0949-A35A-8727B699AC6B}" type="slidenum">
              <a:rPr lang="en-GB" smtClean="0"/>
              <a:pPr/>
              <a:t>12</a:t>
            </a:fld>
            <a:endParaRPr lang="en-GB"/>
          </a:p>
        </p:txBody>
      </p:sp>
    </p:spTree>
    <p:extLst>
      <p:ext uri="{BB962C8B-B14F-4D97-AF65-F5344CB8AC3E}">
        <p14:creationId xmlns:p14="http://schemas.microsoft.com/office/powerpoint/2010/main" val="1567517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Comment on how certain design requirements may have similar Materials indexes</a:t>
            </a:r>
          </a:p>
        </p:txBody>
      </p:sp>
      <p:sp>
        <p:nvSpPr>
          <p:cNvPr id="8" name="Slide Number Placeholder 7"/>
          <p:cNvSpPr>
            <a:spLocks noGrp="1"/>
          </p:cNvSpPr>
          <p:nvPr>
            <p:ph type="sldNum" sz="quarter" idx="10"/>
          </p:nvPr>
        </p:nvSpPr>
        <p:spPr/>
        <p:txBody>
          <a:bodyPr/>
          <a:lstStyle/>
          <a:p>
            <a:fld id="{24957A1A-C521-0949-A35A-8727B699AC6B}" type="slidenum">
              <a:rPr lang="en-GB" smtClean="0"/>
              <a:pPr/>
              <a:t>14</a:t>
            </a:fld>
            <a:endParaRPr lang="en-GB"/>
          </a:p>
        </p:txBody>
      </p:sp>
    </p:spTree>
    <p:extLst>
      <p:ext uri="{BB962C8B-B14F-4D97-AF65-F5344CB8AC3E}">
        <p14:creationId xmlns:p14="http://schemas.microsoft.com/office/powerpoint/2010/main" val="3531126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Comment on how certain design requirements may have similar Materials indexes</a:t>
            </a:r>
          </a:p>
          <a:p>
            <a:r>
              <a:rPr lang="en-GB" sz="1200" dirty="0"/>
              <a:t>non </a:t>
            </a:r>
            <a:r>
              <a:rPr lang="en-GB" sz="1200" dirty="0" err="1"/>
              <a:t>thrombogenic</a:t>
            </a:r>
            <a:r>
              <a:rPr lang="en-GB" sz="1200" dirty="0"/>
              <a:t> – will not allow for blood clotting</a:t>
            </a:r>
            <a:endParaRPr lang="en-GB" dirty="0"/>
          </a:p>
          <a:p>
            <a:endParaRPr lang="en-GB" dirty="0"/>
          </a:p>
          <a:p>
            <a:r>
              <a:rPr lang="en-GB" dirty="0"/>
              <a:t>Need to check for other constrains</a:t>
            </a:r>
          </a:p>
        </p:txBody>
      </p:sp>
      <p:sp>
        <p:nvSpPr>
          <p:cNvPr id="8" name="Slide Number Placeholder 7"/>
          <p:cNvSpPr>
            <a:spLocks noGrp="1"/>
          </p:cNvSpPr>
          <p:nvPr>
            <p:ph type="sldNum" sz="quarter" idx="10"/>
          </p:nvPr>
        </p:nvSpPr>
        <p:spPr/>
        <p:txBody>
          <a:bodyPr/>
          <a:lstStyle/>
          <a:p>
            <a:fld id="{24957A1A-C521-0949-A35A-8727B699AC6B}" type="slidenum">
              <a:rPr lang="en-GB" smtClean="0"/>
              <a:pPr/>
              <a:t>16</a:t>
            </a:fld>
            <a:endParaRPr lang="en-GB"/>
          </a:p>
        </p:txBody>
      </p:sp>
    </p:spTree>
    <p:extLst>
      <p:ext uri="{BB962C8B-B14F-4D97-AF65-F5344CB8AC3E}">
        <p14:creationId xmlns:p14="http://schemas.microsoft.com/office/powerpoint/2010/main" val="3531126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8" name="Slide Number Placeholder 7"/>
          <p:cNvSpPr>
            <a:spLocks noGrp="1"/>
          </p:cNvSpPr>
          <p:nvPr>
            <p:ph type="sldNum" sz="quarter" idx="10"/>
          </p:nvPr>
        </p:nvSpPr>
        <p:spPr/>
        <p:txBody>
          <a:bodyPr/>
          <a:lstStyle/>
          <a:p>
            <a:fld id="{24957A1A-C521-0949-A35A-8727B699AC6B}" type="slidenum">
              <a:rPr lang="en-GB" smtClean="0"/>
              <a:pPr/>
              <a:t>18</a:t>
            </a:fld>
            <a:endParaRPr lang="en-GB"/>
          </a:p>
        </p:txBody>
      </p:sp>
    </p:spTree>
    <p:extLst>
      <p:ext uri="{BB962C8B-B14F-4D97-AF65-F5344CB8AC3E}">
        <p14:creationId xmlns:p14="http://schemas.microsoft.com/office/powerpoint/2010/main" val="2907351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4" name="Date Placeholder 3"/>
          <p:cNvSpPr>
            <a:spLocks noGrp="1"/>
          </p:cNvSpPr>
          <p:nvPr>
            <p:ph type="dt" sz="half" idx="10"/>
          </p:nvPr>
        </p:nvSpPr>
        <p:spPr/>
        <p:txBody>
          <a:bodyPr/>
          <a:lstStyle/>
          <a:p>
            <a:r>
              <a:rPr lang="en-US"/>
              <a:t>11/10/2017</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1EA363-3AA4-554B-864A-16EC408230E4}" type="slidenum">
              <a:rPr lang="en-GB" smtClean="0"/>
              <a:pPr/>
              <a:t>‹#›</a:t>
            </a:fld>
            <a:endParaRPr lang="en-GB"/>
          </a:p>
        </p:txBody>
      </p:sp>
    </p:spTree>
    <p:extLst>
      <p:ext uri="{BB962C8B-B14F-4D97-AF65-F5344CB8AC3E}">
        <p14:creationId xmlns:p14="http://schemas.microsoft.com/office/powerpoint/2010/main" val="224487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r>
              <a:rPr lang="en-US"/>
              <a:t>11/10/2017</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1EA363-3AA4-554B-864A-16EC408230E4}" type="slidenum">
              <a:rPr lang="en-GB" smtClean="0"/>
              <a:pPr/>
              <a:t>‹#›</a:t>
            </a:fld>
            <a:endParaRPr lang="en-GB"/>
          </a:p>
        </p:txBody>
      </p:sp>
    </p:spTree>
    <p:extLst>
      <p:ext uri="{BB962C8B-B14F-4D97-AF65-F5344CB8AC3E}">
        <p14:creationId xmlns:p14="http://schemas.microsoft.com/office/powerpoint/2010/main" val="1545366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r>
              <a:rPr lang="en-US"/>
              <a:t>11/10/2017</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1EA363-3AA4-554B-864A-16EC408230E4}" type="slidenum">
              <a:rPr lang="en-GB" smtClean="0"/>
              <a:pPr/>
              <a:t>‹#›</a:t>
            </a:fld>
            <a:endParaRPr lang="en-GB"/>
          </a:p>
        </p:txBody>
      </p:sp>
    </p:spTree>
    <p:extLst>
      <p:ext uri="{BB962C8B-B14F-4D97-AF65-F5344CB8AC3E}">
        <p14:creationId xmlns:p14="http://schemas.microsoft.com/office/powerpoint/2010/main" val="467612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r>
              <a:rPr lang="en-US"/>
              <a:t>11/10/2017</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1EA363-3AA4-554B-864A-16EC408230E4}" type="slidenum">
              <a:rPr lang="en-GB" smtClean="0"/>
              <a:pPr/>
              <a:t>‹#›</a:t>
            </a:fld>
            <a:endParaRPr lang="en-GB"/>
          </a:p>
        </p:txBody>
      </p:sp>
    </p:spTree>
    <p:extLst>
      <p:ext uri="{BB962C8B-B14F-4D97-AF65-F5344CB8AC3E}">
        <p14:creationId xmlns:p14="http://schemas.microsoft.com/office/powerpoint/2010/main" val="162176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r>
              <a:rPr lang="en-US"/>
              <a:t>11/10/2017</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1EA363-3AA4-554B-864A-16EC408230E4}" type="slidenum">
              <a:rPr lang="en-GB" smtClean="0"/>
              <a:pPr/>
              <a:t>‹#›</a:t>
            </a:fld>
            <a:endParaRPr lang="en-GB"/>
          </a:p>
        </p:txBody>
      </p:sp>
    </p:spTree>
    <p:extLst>
      <p:ext uri="{BB962C8B-B14F-4D97-AF65-F5344CB8AC3E}">
        <p14:creationId xmlns:p14="http://schemas.microsoft.com/office/powerpoint/2010/main" val="1566013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r>
              <a:rPr lang="en-US"/>
              <a:t>11/10/2017</a:t>
            </a:r>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1EA363-3AA4-554B-864A-16EC408230E4}" type="slidenum">
              <a:rPr lang="en-GB" smtClean="0"/>
              <a:pPr/>
              <a:t>‹#›</a:t>
            </a:fld>
            <a:endParaRPr lang="en-GB"/>
          </a:p>
        </p:txBody>
      </p:sp>
    </p:spTree>
    <p:extLst>
      <p:ext uri="{BB962C8B-B14F-4D97-AF65-F5344CB8AC3E}">
        <p14:creationId xmlns:p14="http://schemas.microsoft.com/office/powerpoint/2010/main" val="3827751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r>
              <a:rPr lang="en-US"/>
              <a:t>11/10/2017</a:t>
            </a:r>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71EA363-3AA4-554B-864A-16EC408230E4}" type="slidenum">
              <a:rPr lang="en-GB" smtClean="0"/>
              <a:pPr/>
              <a:t>‹#›</a:t>
            </a:fld>
            <a:endParaRPr lang="en-GB"/>
          </a:p>
        </p:txBody>
      </p:sp>
    </p:spTree>
    <p:extLst>
      <p:ext uri="{BB962C8B-B14F-4D97-AF65-F5344CB8AC3E}">
        <p14:creationId xmlns:p14="http://schemas.microsoft.com/office/powerpoint/2010/main" val="3396834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r>
              <a:rPr lang="en-US"/>
              <a:t>11/10/2017</a:t>
            </a:r>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71EA363-3AA4-554B-864A-16EC408230E4}" type="slidenum">
              <a:rPr lang="en-GB" smtClean="0"/>
              <a:pPr/>
              <a:t>‹#›</a:t>
            </a:fld>
            <a:endParaRPr lang="en-GB"/>
          </a:p>
        </p:txBody>
      </p:sp>
    </p:spTree>
    <p:extLst>
      <p:ext uri="{BB962C8B-B14F-4D97-AF65-F5344CB8AC3E}">
        <p14:creationId xmlns:p14="http://schemas.microsoft.com/office/powerpoint/2010/main" val="4085520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11/10/2017</a:t>
            </a:r>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71EA363-3AA4-554B-864A-16EC408230E4}" type="slidenum">
              <a:rPr lang="en-GB" smtClean="0"/>
              <a:pPr/>
              <a:t>‹#›</a:t>
            </a:fld>
            <a:endParaRPr lang="en-GB"/>
          </a:p>
        </p:txBody>
      </p:sp>
    </p:spTree>
    <p:extLst>
      <p:ext uri="{BB962C8B-B14F-4D97-AF65-F5344CB8AC3E}">
        <p14:creationId xmlns:p14="http://schemas.microsoft.com/office/powerpoint/2010/main" val="3419385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r>
              <a:rPr lang="en-US"/>
              <a:t>11/10/2017</a:t>
            </a:r>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1EA363-3AA4-554B-864A-16EC408230E4}" type="slidenum">
              <a:rPr lang="en-GB" smtClean="0"/>
              <a:pPr/>
              <a:t>‹#›</a:t>
            </a:fld>
            <a:endParaRPr lang="en-GB"/>
          </a:p>
        </p:txBody>
      </p:sp>
    </p:spTree>
    <p:extLst>
      <p:ext uri="{BB962C8B-B14F-4D97-AF65-F5344CB8AC3E}">
        <p14:creationId xmlns:p14="http://schemas.microsoft.com/office/powerpoint/2010/main" val="1234570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r>
              <a:rPr lang="en-US"/>
              <a:t>11/10/2017</a:t>
            </a:r>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1EA363-3AA4-554B-864A-16EC408230E4}" type="slidenum">
              <a:rPr lang="en-GB" smtClean="0"/>
              <a:pPr/>
              <a:t>‹#›</a:t>
            </a:fld>
            <a:endParaRPr lang="en-GB"/>
          </a:p>
        </p:txBody>
      </p:sp>
    </p:spTree>
    <p:extLst>
      <p:ext uri="{BB962C8B-B14F-4D97-AF65-F5344CB8AC3E}">
        <p14:creationId xmlns:p14="http://schemas.microsoft.com/office/powerpoint/2010/main" val="3207374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6500"/>
            <a:ext cx="9144000" cy="824775"/>
          </a:xfrm>
          <a:prstGeom prst="rect">
            <a:avLst/>
          </a:prstGeom>
          <a:solidFill>
            <a:srgbClr val="CCFFCC"/>
          </a:solidFill>
          <a:ln>
            <a:noFill/>
          </a:ln>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11/10/2017</a:t>
            </a:r>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1EA363-3AA4-554B-864A-16EC408230E4}" type="slidenum">
              <a:rPr lang="en-GB" smtClean="0"/>
              <a:pPr/>
              <a:t>‹#›</a:t>
            </a:fld>
            <a:endParaRPr lang="en-GB"/>
          </a:p>
        </p:txBody>
      </p:sp>
    </p:spTree>
    <p:extLst>
      <p:ext uri="{BB962C8B-B14F-4D97-AF65-F5344CB8AC3E}">
        <p14:creationId xmlns:p14="http://schemas.microsoft.com/office/powerpoint/2010/main" val="2816867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Y0RDNpiQi-U" TargetMode="External"/><Relationship Id="rId2" Type="http://schemas.openxmlformats.org/officeDocument/2006/relationships/slideLayout" Target="../slideLayouts/slideLayout6.xml"/><Relationship Id="rId1" Type="http://schemas.openxmlformats.org/officeDocument/2006/relationships/video" Target="https://www.youtube.com/embed/Y0RDNpiQi-U?feature=oembed" TargetMode="External"/><Relationship Id="rId5" Type="http://schemas.openxmlformats.org/officeDocument/2006/relationships/image" Target="../media/image18.jpe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slideLayout" Target="../slideLayouts/slideLayout2.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Deflection Limited Design: Snap clips/lids</a:t>
            </a:r>
          </a:p>
        </p:txBody>
      </p:sp>
      <p:sp>
        <p:nvSpPr>
          <p:cNvPr id="3" name="TextBox 2"/>
          <p:cNvSpPr txBox="1"/>
          <p:nvPr/>
        </p:nvSpPr>
        <p:spPr>
          <a:xfrm>
            <a:off x="72297" y="895382"/>
            <a:ext cx="7121117" cy="1938992"/>
          </a:xfrm>
          <a:prstGeom prst="rect">
            <a:avLst/>
          </a:prstGeom>
          <a:noFill/>
        </p:spPr>
        <p:txBody>
          <a:bodyPr wrap="square" rtlCol="0">
            <a:spAutoFit/>
          </a:bodyPr>
          <a:lstStyle/>
          <a:p>
            <a:r>
              <a:rPr lang="en-GB" sz="2400" b="1" dirty="0"/>
              <a:t>Function: </a:t>
            </a:r>
            <a:r>
              <a:rPr lang="en-GB" sz="2400" dirty="0"/>
              <a:t>Resist brittle failure</a:t>
            </a:r>
          </a:p>
          <a:p>
            <a:r>
              <a:rPr lang="en-GB" sz="2400" b="1" dirty="0"/>
              <a:t>Objectives: </a:t>
            </a:r>
            <a:r>
              <a:rPr lang="en-GB" sz="2400" dirty="0"/>
              <a:t>Secure fitting or lid</a:t>
            </a:r>
          </a:p>
          <a:p>
            <a:r>
              <a:rPr lang="en-GB" sz="2400" b="1" dirty="0"/>
              <a:t>Constraints: </a:t>
            </a:r>
            <a:r>
              <a:rPr lang="en-GB" sz="2400" dirty="0"/>
              <a:t>Deflection specified by design </a:t>
            </a:r>
          </a:p>
          <a:p>
            <a:r>
              <a:rPr lang="en-GB" sz="2400" dirty="0"/>
              <a:t>                       at low cost</a:t>
            </a:r>
          </a:p>
          <a:p>
            <a:r>
              <a:rPr lang="en-GB" sz="2400" b="1" dirty="0"/>
              <a:t>Free variable: </a:t>
            </a:r>
            <a:r>
              <a:rPr lang="en-GB" sz="2400" dirty="0"/>
              <a:t>Choice of material</a:t>
            </a:r>
          </a:p>
        </p:txBody>
      </p:sp>
      <mc:AlternateContent xmlns:mc="http://schemas.openxmlformats.org/markup-compatibility/2006" xmlns:a14="http://schemas.microsoft.com/office/drawing/2010/main">
        <mc:Choice Requires="a14">
          <p:sp>
            <p:nvSpPr>
              <p:cNvPr id="4" name="TextBox 3"/>
              <p:cNvSpPr txBox="1"/>
              <p:nvPr/>
            </p:nvSpPr>
            <p:spPr>
              <a:xfrm>
                <a:off x="86811" y="2888481"/>
                <a:ext cx="8292923" cy="3652988"/>
              </a:xfrm>
              <a:prstGeom prst="rect">
                <a:avLst/>
              </a:prstGeom>
              <a:noFill/>
            </p:spPr>
            <p:txBody>
              <a:bodyPr wrap="square" rtlCol="0">
                <a:spAutoFit/>
              </a:bodyPr>
              <a:lstStyle/>
              <a:p>
                <a:r>
                  <a:rPr lang="en-GB" sz="2400" dirty="0"/>
                  <a:t>We know that </a:t>
                </a:r>
                <a:r>
                  <a:rPr lang="en-GB" sz="2400" b="1" dirty="0"/>
                  <a:t>fracture toughness</a:t>
                </a:r>
                <a:endParaRPr lang="en-GB" sz="2400" dirty="0"/>
              </a:p>
              <a:p>
                <a:endParaRPr lang="en-GB" sz="2400" dirty="0"/>
              </a:p>
              <a:p>
                <a:endParaRPr lang="en-GB" sz="2400" dirty="0"/>
              </a:p>
              <a:p>
                <a:r>
                  <a:rPr lang="en-GB" sz="2400" dirty="0"/>
                  <a:t>And  since ε = σ/E. </a:t>
                </a:r>
              </a:p>
              <a:p>
                <a:endParaRPr lang="en-GB" sz="1400" dirty="0"/>
              </a:p>
              <a:p>
                <a:r>
                  <a:rPr lang="en-GB" sz="2400" dirty="0"/>
                  <a:t> Thus the </a:t>
                </a:r>
                <a:r>
                  <a:rPr lang="en-GB" sz="2400" b="1" dirty="0"/>
                  <a:t>failure strain</a:t>
                </a:r>
                <a:r>
                  <a:rPr lang="en-GB" sz="2400" dirty="0"/>
                  <a:t> is           </a:t>
                </a:r>
                <a14:m>
                  <m:oMath xmlns:m="http://schemas.openxmlformats.org/officeDocument/2006/math">
                    <m:sSub>
                      <m:sSubPr>
                        <m:ctrlPr>
                          <a:rPr lang="en-GB" sz="3200" i="1" smtClean="0">
                            <a:latin typeface="Cambria Math" panose="02040503050406030204" pitchFamily="18" charset="0"/>
                          </a:rPr>
                        </m:ctrlPr>
                      </m:sSubPr>
                      <m:e>
                        <m:r>
                          <a:rPr lang="en-GB" sz="3200" i="1" smtClean="0">
                            <a:latin typeface="Cambria Math" panose="02040503050406030204" pitchFamily="18" charset="0"/>
                            <a:ea typeface="Cambria Math" panose="02040503050406030204" pitchFamily="18" charset="0"/>
                          </a:rPr>
                          <m:t>𝜀</m:t>
                        </m:r>
                      </m:e>
                      <m:sub>
                        <m:r>
                          <a:rPr lang="en-GB" sz="3200" b="0" i="1" smtClean="0">
                            <a:latin typeface="Cambria Math" panose="02040503050406030204" pitchFamily="18" charset="0"/>
                          </a:rPr>
                          <m:t>𝑓</m:t>
                        </m:r>
                      </m:sub>
                    </m:sSub>
                    <m:r>
                      <a:rPr lang="en-GB" sz="3200" i="1" smtClean="0">
                        <a:latin typeface="Cambria Math" panose="02040503050406030204" pitchFamily="18" charset="0"/>
                      </a:rPr>
                      <m:t>=</m:t>
                    </m:r>
                    <m:f>
                      <m:fPr>
                        <m:ctrlPr>
                          <a:rPr lang="en-GB" sz="3200" i="1" smtClean="0">
                            <a:latin typeface="Cambria Math" panose="02040503050406030204" pitchFamily="18" charset="0"/>
                          </a:rPr>
                        </m:ctrlPr>
                      </m:fPr>
                      <m:num>
                        <m:r>
                          <a:rPr lang="en-GB" sz="3200" b="0" i="1" smtClean="0">
                            <a:latin typeface="Cambria Math" panose="02040503050406030204" pitchFamily="18" charset="0"/>
                          </a:rPr>
                          <m:t>1</m:t>
                        </m:r>
                      </m:num>
                      <m:den>
                        <m:r>
                          <a:rPr lang="en-GB" sz="3200" b="0" i="1" smtClean="0">
                            <a:latin typeface="Cambria Math" panose="02040503050406030204" pitchFamily="18" charset="0"/>
                          </a:rPr>
                          <m:t>𝑌</m:t>
                        </m:r>
                        <m:r>
                          <a:rPr lang="en-GB" sz="3200" b="0" i="1" smtClean="0">
                            <a:latin typeface="Cambria Math" panose="02040503050406030204" pitchFamily="18" charset="0"/>
                          </a:rPr>
                          <m:t> </m:t>
                        </m:r>
                        <m:sSup>
                          <m:sSupPr>
                            <m:ctrlPr>
                              <a:rPr lang="en-GB" sz="3200" b="0" i="1" smtClean="0">
                                <a:latin typeface="Cambria Math" panose="02040503050406030204" pitchFamily="18" charset="0"/>
                              </a:rPr>
                            </m:ctrlPr>
                          </m:sSupPr>
                          <m:e>
                            <m:d>
                              <m:dPr>
                                <m:ctrlPr>
                                  <a:rPr lang="en-GB" sz="3200" i="1">
                                    <a:latin typeface="Cambria Math" panose="02040503050406030204" pitchFamily="18" charset="0"/>
                                  </a:rPr>
                                </m:ctrlPr>
                              </m:dPr>
                              <m:e>
                                <m:r>
                                  <a:rPr lang="en-GB" sz="3200" i="1">
                                    <a:latin typeface="Cambria Math" panose="02040503050406030204" pitchFamily="18" charset="0"/>
                                    <a:ea typeface="Cambria Math" panose="02040503050406030204" pitchFamily="18" charset="0"/>
                                  </a:rPr>
                                  <m:t>𝜋</m:t>
                                </m:r>
                                <m:r>
                                  <a:rPr lang="en-GB" sz="3200" i="1">
                                    <a:latin typeface="Cambria Math" panose="02040503050406030204" pitchFamily="18" charset="0"/>
                                    <a:ea typeface="Cambria Math" panose="02040503050406030204" pitchFamily="18" charset="0"/>
                                  </a:rPr>
                                  <m:t>𝑎</m:t>
                                </m:r>
                              </m:e>
                            </m:d>
                          </m:e>
                          <m:sup>
                            <m:r>
                              <a:rPr lang="en-GB" sz="3200" b="0" i="1" smtClean="0">
                                <a:latin typeface="Cambria Math" panose="02040503050406030204" pitchFamily="18" charset="0"/>
                              </a:rPr>
                              <m:t>1/2</m:t>
                            </m:r>
                          </m:sup>
                        </m:sSup>
                      </m:den>
                    </m:f>
                    <m:f>
                      <m:fPr>
                        <m:ctrlPr>
                          <a:rPr lang="en-GB" sz="3200" i="1" smtClean="0">
                            <a:latin typeface="Cambria Math" panose="02040503050406030204" pitchFamily="18" charset="0"/>
                          </a:rPr>
                        </m:ctrlPr>
                      </m:fPr>
                      <m:num>
                        <m:sSub>
                          <m:sSubPr>
                            <m:ctrlPr>
                              <a:rPr lang="en-GB" sz="3200" i="1" smtClean="0">
                                <a:latin typeface="Cambria Math" panose="02040503050406030204" pitchFamily="18" charset="0"/>
                              </a:rPr>
                            </m:ctrlPr>
                          </m:sSubPr>
                          <m:e>
                            <m:r>
                              <a:rPr lang="en-GB" sz="3200" b="0" i="1" smtClean="0">
                                <a:latin typeface="Cambria Math" panose="02040503050406030204" pitchFamily="18" charset="0"/>
                              </a:rPr>
                              <m:t>𝑘</m:t>
                            </m:r>
                          </m:e>
                          <m:sub>
                            <m:r>
                              <a:rPr lang="en-GB" sz="3200" b="0" i="1" smtClean="0">
                                <a:latin typeface="Cambria Math" panose="02040503050406030204" pitchFamily="18" charset="0"/>
                              </a:rPr>
                              <m:t>1</m:t>
                            </m:r>
                            <m:r>
                              <a:rPr lang="en-GB" sz="3200" b="0" i="1" smtClean="0">
                                <a:latin typeface="Cambria Math" panose="02040503050406030204" pitchFamily="18" charset="0"/>
                              </a:rPr>
                              <m:t>𝑐</m:t>
                            </m:r>
                          </m:sub>
                        </m:sSub>
                      </m:num>
                      <m:den>
                        <m:r>
                          <a:rPr lang="en-GB" sz="3200" b="0" i="1" smtClean="0">
                            <a:latin typeface="Cambria Math" panose="02040503050406030204" pitchFamily="18" charset="0"/>
                          </a:rPr>
                          <m:t>𝐸</m:t>
                        </m:r>
                      </m:den>
                    </m:f>
                  </m:oMath>
                </a14:m>
                <a:endParaRPr lang="en-GB" sz="3200" dirty="0"/>
              </a:p>
              <a:p>
                <a:endParaRPr lang="en-GB" sz="2400" dirty="0"/>
              </a:p>
              <a:p>
                <a:r>
                  <a:rPr lang="en-GB" sz="2400" dirty="0"/>
                  <a:t>With a </a:t>
                </a:r>
                <a:r>
                  <a:rPr lang="en-GB" sz="2400" b="1" dirty="0"/>
                  <a:t>Materials performance Index </a:t>
                </a:r>
                <a:r>
                  <a:rPr lang="en-GB" sz="2400" dirty="0"/>
                  <a:t>of: </a:t>
                </a:r>
              </a:p>
              <a:p>
                <a:endParaRPr lang="en-GB"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86811" y="2888481"/>
                <a:ext cx="8292923" cy="3652988"/>
              </a:xfrm>
              <a:prstGeom prst="rect">
                <a:avLst/>
              </a:prstGeom>
              <a:blipFill>
                <a:blip r:embed="rId4"/>
                <a:stretch>
                  <a:fillRect l="-1102" t="-1336"/>
                </a:stretch>
              </a:blipFill>
            </p:spPr>
            <p:txBody>
              <a:bodyPr/>
              <a:lstStyle/>
              <a:p>
                <a:r>
                  <a:rPr lang="en-GB">
                    <a:noFill/>
                  </a:rPr>
                  <a:t> </a:t>
                </a:r>
              </a:p>
            </p:txBody>
          </p:sp>
        </mc:Fallback>
      </mc:AlternateContent>
      <p:pic>
        <p:nvPicPr>
          <p:cNvPr id="8" name="Picture 7"/>
          <p:cNvPicPr/>
          <p:nvPr/>
        </p:nvPicPr>
        <p:blipFill>
          <a:blip r:embed="rId5">
            <a:extLst>
              <a:ext uri="{28A0092B-C50C-407E-A947-70E740481C1C}">
                <a14:useLocalDpi xmlns:a14="http://schemas.microsoft.com/office/drawing/2010/main"/>
              </a:ext>
            </a:extLst>
          </a:blip>
          <a:srcRect/>
          <a:stretch>
            <a:fillRect/>
          </a:stretch>
        </p:blipFill>
        <p:spPr bwMode="auto">
          <a:xfrm>
            <a:off x="231952" y="3438057"/>
            <a:ext cx="8912048" cy="507999"/>
          </a:xfrm>
          <a:prstGeom prst="rect">
            <a:avLst/>
          </a:prstGeom>
          <a:noFill/>
          <a:ln>
            <a:noFill/>
          </a:ln>
        </p:spPr>
      </p:pic>
      <p:pic>
        <p:nvPicPr>
          <p:cNvPr id="13" name="Picture 12"/>
          <p:cNvPicPr/>
          <p:nvPr/>
        </p:nvPicPr>
        <p:blipFill>
          <a:blip r:embed="rId6">
            <a:extLst>
              <a:ext uri="{28A0092B-C50C-407E-A947-70E740481C1C}">
                <a14:useLocalDpi xmlns:a14="http://schemas.microsoft.com/office/drawing/2010/main"/>
              </a:ext>
            </a:extLst>
          </a:blip>
          <a:srcRect/>
          <a:stretch>
            <a:fillRect/>
          </a:stretch>
        </p:blipFill>
        <p:spPr bwMode="auto">
          <a:xfrm>
            <a:off x="2211243" y="5565793"/>
            <a:ext cx="7727532" cy="763503"/>
          </a:xfrm>
          <a:prstGeom prst="rect">
            <a:avLst/>
          </a:prstGeom>
          <a:noFill/>
          <a:ln>
            <a:noFill/>
          </a:ln>
        </p:spPr>
      </p:pic>
      <p:sp>
        <p:nvSpPr>
          <p:cNvPr id="5" name="Slide Number Placeholder 4"/>
          <p:cNvSpPr>
            <a:spLocks noGrp="1"/>
          </p:cNvSpPr>
          <p:nvPr>
            <p:ph type="sldNum" sz="quarter" idx="12"/>
          </p:nvPr>
        </p:nvSpPr>
        <p:spPr/>
        <p:txBody>
          <a:bodyPr/>
          <a:lstStyle/>
          <a:p>
            <a:fld id="{F71EA363-3AA4-554B-864A-16EC408230E4}" type="slidenum">
              <a:rPr lang="en-GB" smtClean="0"/>
              <a:pPr/>
              <a:t>1</a:t>
            </a:fld>
            <a:endParaRPr lang="en-GB"/>
          </a:p>
        </p:txBody>
      </p:sp>
      <p:pic>
        <p:nvPicPr>
          <p:cNvPr id="6" name="Picture 5">
            <a:extLst>
              <a:ext uri="{FF2B5EF4-FFF2-40B4-BE49-F238E27FC236}">
                <a16:creationId xmlns:a16="http://schemas.microsoft.com/office/drawing/2014/main" id="{4789E568-DB7C-453D-8208-7AE6724FDDE9}"/>
              </a:ext>
            </a:extLst>
          </p:cNvPr>
          <p:cNvPicPr>
            <a:picLocks noChangeAspect="1"/>
          </p:cNvPicPr>
          <p:nvPr/>
        </p:nvPicPr>
        <p:blipFill>
          <a:blip r:embed="rId7"/>
          <a:stretch>
            <a:fillRect/>
          </a:stretch>
        </p:blipFill>
        <p:spPr>
          <a:xfrm>
            <a:off x="5580666" y="881586"/>
            <a:ext cx="3476326" cy="1960219"/>
          </a:xfrm>
          <a:prstGeom prst="rect">
            <a:avLst/>
          </a:prstGeom>
        </p:spPr>
      </p:pic>
    </p:spTree>
    <p:extLst>
      <p:ext uri="{BB962C8B-B14F-4D97-AF65-F5344CB8AC3E}">
        <p14:creationId xmlns:p14="http://schemas.microsoft.com/office/powerpoint/2010/main" val="3932240280"/>
      </p:ext>
    </p:extLst>
  </p:cSld>
  <p:clrMapOvr>
    <a:masterClrMapping/>
  </p:clrMapOvr>
  <mc:AlternateContent xmlns:mc="http://schemas.openxmlformats.org/markup-compatibility/2006" xmlns:p14="http://schemas.microsoft.com/office/powerpoint/2010/main">
    <mc:Choice Requires="p14">
      <p:transition spd="slow" p14:dur="2000" advTm="243265"/>
    </mc:Choice>
    <mc:Fallback xmlns="">
      <p:transition spd="slow" advTm="243265"/>
    </mc:Fallback>
  </mc:AlternateContent>
  <p:extLst>
    <p:ext uri="{3A86A75C-4F4B-4683-9AE1-C65F6400EC91}">
      <p14:laserTraceLst xmlns:p14="http://schemas.microsoft.com/office/powerpoint/2010/main">
        <p14:tracePtLst>
          <p14:tracePt t="23245" x="5854700" y="4305300"/>
          <p14:tracePt t="23259" x="5911850" y="4197350"/>
          <p14:tracePt t="23307" x="5937250" y="3987800"/>
          <p14:tracePt t="23405" x="5949950" y="3759200"/>
          <p14:tracePt t="23410" x="5949950" y="3733800"/>
          <p14:tracePt t="23419" x="5949950" y="3708400"/>
          <p14:tracePt t="23428" x="5949950" y="3695700"/>
          <p14:tracePt t="23444" x="5949950" y="3651250"/>
          <p14:tracePt t="23461" x="5949950" y="3606800"/>
          <p14:tracePt t="23478" x="5949950" y="3556000"/>
          <p14:tracePt t="23495" x="5949950" y="3524250"/>
          <p14:tracePt t="23511" x="5949950" y="3486150"/>
          <p14:tracePt t="23528" x="5943600" y="3441700"/>
          <p14:tracePt t="23545" x="5924550" y="3409950"/>
          <p14:tracePt t="24010" x="5905500" y="3403600"/>
          <p14:tracePt t="24032" x="5848350" y="3390900"/>
          <p14:tracePt t="24045" x="5753100" y="3378200"/>
          <p14:tracePt t="24061" x="5632450" y="3365500"/>
          <p14:tracePt t="24078" x="5499100" y="3308350"/>
          <p14:tracePt t="24095" x="5410200" y="3270250"/>
          <p14:tracePt t="24111" x="5391150" y="3263900"/>
          <p14:tracePt t="24114" x="5384800" y="3257550"/>
          <p14:tracePt t="24128" x="5378450" y="3251200"/>
          <p14:tracePt t="24145" x="5359400" y="3232150"/>
          <p14:tracePt t="24163" x="5334000" y="3206750"/>
          <p14:tracePt t="24178" x="5314950" y="3162300"/>
          <p14:tracePt t="24195" x="5308600" y="3111500"/>
          <p14:tracePt t="24211" x="5295900" y="3098800"/>
          <p14:tracePt t="24228" x="5295900" y="3086100"/>
          <p14:tracePt t="24245" x="5289550" y="3067050"/>
          <p14:tracePt t="24261" x="5257800" y="3009900"/>
          <p14:tracePt t="24278" x="5213350" y="2933700"/>
          <p14:tracePt t="24295" x="5181600" y="2876550"/>
          <p14:tracePt t="24311" x="5181600" y="2838450"/>
          <p14:tracePt t="24328" x="5181600" y="2813050"/>
          <p14:tracePt t="24345" x="5181600" y="2800350"/>
          <p14:tracePt t="24362" x="5181600" y="2787650"/>
          <p14:tracePt t="24378" x="5162550" y="2768600"/>
          <p14:tracePt t="24395" x="5149850" y="2749550"/>
          <p14:tracePt t="24412" x="5137150" y="2743200"/>
          <p14:tracePt t="24428" x="5137150" y="2736850"/>
          <p14:tracePt t="24445" x="5124450" y="2730500"/>
          <p14:tracePt t="24462" x="5099050" y="2698750"/>
          <p14:tracePt t="24478" x="5016500" y="2647950"/>
          <p14:tracePt t="24495" x="4914900" y="2603500"/>
          <p14:tracePt t="24511" x="4832350" y="2571750"/>
          <p14:tracePt t="24528" x="4806950" y="2552700"/>
          <p14:tracePt t="24545" x="4800600" y="2546350"/>
          <p14:tracePt t="24562" x="4787900" y="2533650"/>
          <p14:tracePt t="24578" x="4749800" y="2495550"/>
          <p14:tracePt t="24595" x="4648200" y="2425700"/>
          <p14:tracePt t="24612" x="4514850" y="2336800"/>
          <p14:tracePt t="24628" x="4406900" y="2254250"/>
          <p14:tracePt t="24645" x="4324350" y="2197100"/>
          <p14:tracePt t="24662" x="4292600" y="2171700"/>
          <p14:tracePt t="24678" x="4260850" y="2146300"/>
          <p14:tracePt t="24695" x="4235450" y="2114550"/>
          <p14:tracePt t="24712" x="4197350" y="2076450"/>
          <p14:tracePt t="24713" x="4184650" y="2070100"/>
          <p14:tracePt t="24728" x="4165600" y="2051050"/>
          <p14:tracePt t="24746" x="4152900" y="2019300"/>
          <p14:tracePt t="24762" x="4146550" y="2000250"/>
          <p14:tracePt t="24779" x="4146550" y="1974850"/>
          <p14:tracePt t="24795" x="4140200" y="1917700"/>
          <p14:tracePt t="24814" x="4108450" y="1828800"/>
          <p14:tracePt t="24830" x="4076700" y="1739900"/>
          <p14:tracePt t="24845" x="4057650" y="1695450"/>
          <p14:tracePt t="24862" x="4051300" y="1676400"/>
          <p14:tracePt t="24880" x="4044950" y="1670050"/>
          <p14:tracePt t="24895" x="4025900" y="1657350"/>
          <p14:tracePt t="24912" x="3956050" y="1638300"/>
          <p14:tracePt t="24928" x="3854450" y="1625600"/>
          <p14:tracePt t="24945" x="3651250" y="1600200"/>
          <p14:tracePt t="24962" x="3556000" y="1587500"/>
          <p14:tracePt t="24978" x="3498850" y="1574800"/>
          <p14:tracePt t="24995" x="3448050" y="1562100"/>
          <p14:tracePt t="25012" x="3371850" y="1536700"/>
          <p14:tracePt t="25029" x="3257550" y="1524000"/>
          <p14:tracePt t="25045" x="3168650" y="1517650"/>
          <p14:tracePt t="25062" x="3067050" y="1517650"/>
          <p14:tracePt t="25078" x="2997200" y="1517650"/>
          <p14:tracePt t="25095" x="2940050" y="1511300"/>
          <p14:tracePt t="25112" x="2851150" y="1473200"/>
          <p14:tracePt t="25113" x="2794000" y="1454150"/>
          <p14:tracePt t="25129" x="2743200" y="1428750"/>
          <p14:tracePt t="25130" x="2673350" y="1403350"/>
          <p14:tracePt t="25145" x="2609850" y="1371600"/>
          <p14:tracePt t="25162" x="2451100" y="1333500"/>
          <p14:tracePt t="25178" x="2425700" y="1333500"/>
          <p14:tracePt t="25195" x="2413000" y="1327150"/>
          <p14:tracePt t="25236" x="2406650" y="1320800"/>
          <p14:tracePt t="25245" x="2400300" y="1320800"/>
          <p14:tracePt t="25262" x="2381250" y="1301750"/>
          <p14:tracePt t="25278" x="2374900" y="1295400"/>
          <p14:tracePt t="25295" x="2368550" y="1295400"/>
          <p14:tracePt t="25332" x="2362200" y="1289050"/>
          <p14:tracePt t="25345" x="2362200" y="1276350"/>
          <p14:tracePt t="25362" x="2355850" y="1257300"/>
          <p14:tracePt t="25379" x="2330450" y="1238250"/>
          <p14:tracePt t="25395" x="2317750" y="1238250"/>
          <p14:tracePt t="25508" x="2324100" y="1238250"/>
          <p14:tracePt t="25513" x="2336800" y="1238250"/>
          <p14:tracePt t="25529" x="2349500" y="1238250"/>
          <p14:tracePt t="25545" x="2387600" y="1238250"/>
          <p14:tracePt t="25562" x="2463800" y="1257300"/>
          <p14:tracePt t="25578" x="2476500" y="1263650"/>
          <p14:tracePt t="25761" x="2495550" y="1263650"/>
          <p14:tracePt t="25770" x="2520950" y="1263650"/>
          <p14:tracePt t="25778" x="2571750" y="1276350"/>
          <p14:tracePt t="25795" x="2692400" y="1301750"/>
          <p14:tracePt t="25812" x="2819400" y="1327150"/>
          <p14:tracePt t="25829" x="2959100" y="1339850"/>
          <p14:tracePt t="25845" x="3092450" y="1358900"/>
          <p14:tracePt t="25862" x="3175000" y="1358900"/>
          <p14:tracePt t="25880" x="3194050" y="1358900"/>
          <p14:tracePt t="25896" x="3200400" y="1358900"/>
          <p14:tracePt t="25912" x="3219450" y="1365250"/>
          <p14:tracePt t="25929" x="3244850" y="1365250"/>
          <p14:tracePt t="25945" x="3257550" y="1365250"/>
          <p14:tracePt t="25962" x="3270250" y="1358900"/>
          <p14:tracePt t="25978" x="3282950" y="1352550"/>
          <p14:tracePt t="25995" x="3346450" y="1339850"/>
          <p14:tracePt t="26012" x="3511550" y="1339850"/>
          <p14:tracePt t="26029" x="3708400" y="1339850"/>
          <p14:tracePt t="26045" x="3860800" y="1339850"/>
          <p14:tracePt t="26062" x="3917950" y="1339850"/>
          <p14:tracePt t="26079" x="3924300" y="1339850"/>
          <p14:tracePt t="26114" x="3930650" y="1339850"/>
          <p14:tracePt t="26129" x="3937000" y="1339850"/>
          <p14:tracePt t="26145" x="3956050" y="1339850"/>
          <p14:tracePt t="27393" x="3962400" y="1339850"/>
          <p14:tracePt t="27403" x="3949700" y="1358900"/>
          <p14:tracePt t="27409" x="3917950" y="1390650"/>
          <p14:tracePt t="27420" x="3892550" y="1422400"/>
          <p14:tracePt t="27429" x="3860800" y="1447800"/>
          <p14:tracePt t="27446" x="3829050" y="1460500"/>
          <p14:tracePt t="27489" x="3822700" y="1466850"/>
          <p14:tracePt t="27523" x="3816350" y="1466850"/>
          <p14:tracePt t="27529" x="3790950" y="1466850"/>
          <p14:tracePt t="27548" x="3556000" y="1466850"/>
          <p14:tracePt t="27563" x="2971800" y="1466850"/>
          <p14:tracePt t="27579" x="2578100" y="1466850"/>
          <p14:tracePt t="27596" x="2393950" y="1466850"/>
          <p14:tracePt t="27613" x="2254250" y="1485900"/>
          <p14:tracePt t="27629" x="2108200" y="1485900"/>
          <p14:tracePt t="27646" x="1879600" y="1485900"/>
          <p14:tracePt t="27663" x="1498600" y="1479550"/>
          <p14:tracePt t="27679" x="1041400" y="1447800"/>
          <p14:tracePt t="27696" x="685800" y="1473200"/>
          <p14:tracePt t="27713" x="546100" y="1504950"/>
          <p14:tracePt t="27714" x="527050" y="1511300"/>
          <p14:tracePt t="27729" x="501650" y="1524000"/>
          <p14:tracePt t="27746" x="463550" y="1536700"/>
          <p14:tracePt t="27763" x="374650" y="1549400"/>
          <p14:tracePt t="27779" x="266700" y="1562100"/>
          <p14:tracePt t="27796" x="158750" y="1574800"/>
          <p14:tracePt t="27813" x="146050" y="1574800"/>
          <p14:tracePt t="27855" x="133350" y="1574800"/>
          <p14:tracePt t="27863" x="114300" y="1574800"/>
          <p14:tracePt t="27880" x="38100" y="1492250"/>
          <p14:tracePt t="28434" x="0" y="3124200"/>
          <p14:tracePt t="28444" x="12700" y="3124200"/>
          <p14:tracePt t="28453" x="25400" y="3136900"/>
          <p14:tracePt t="28463" x="57150" y="3149600"/>
          <p14:tracePt t="28479" x="171450" y="3200400"/>
          <p14:tracePt t="28496" x="323850" y="3282950"/>
          <p14:tracePt t="28513" x="539750" y="3390900"/>
          <p14:tracePt t="28529" x="628650" y="3429000"/>
          <p14:tracePt t="28547" x="660400" y="3448050"/>
          <p14:tracePt t="28563" x="692150" y="3473450"/>
          <p14:tracePt t="28580" x="774700" y="3543300"/>
          <p14:tracePt t="28596" x="908050" y="3651250"/>
          <p14:tracePt t="28613" x="984250" y="3727450"/>
          <p14:tracePt t="28630" x="1003300" y="3740150"/>
          <p14:tracePt t="28663" x="1016000" y="3752850"/>
          <p14:tracePt t="28680" x="1066800" y="3765550"/>
          <p14:tracePt t="28696" x="1162050" y="3797300"/>
          <p14:tracePt t="28713" x="1276350" y="3829050"/>
          <p14:tracePt t="28730" x="1301750" y="3835400"/>
          <p14:tracePt t="28763" x="1314450" y="3835400"/>
          <p14:tracePt t="28780" x="1390650" y="3822700"/>
          <p14:tracePt t="28796" x="1517650" y="3803650"/>
          <p14:tracePt t="28813" x="1638300" y="3778250"/>
          <p14:tracePt t="28830" x="1708150" y="3746500"/>
          <p14:tracePt t="28846" x="1720850" y="3740150"/>
          <p14:tracePt t="28863" x="1746250" y="3721100"/>
          <p14:tracePt t="28880" x="1822450" y="3689350"/>
          <p14:tracePt t="28883" x="1885950" y="3670300"/>
          <p14:tracePt t="28897" x="1924050" y="3657600"/>
          <p14:tracePt t="28913" x="2025650" y="3562350"/>
          <p14:tracePt t="28930" x="2044700" y="3429000"/>
          <p14:tracePt t="28947" x="2044700" y="3276600"/>
          <p14:tracePt t="28963" x="2044700" y="3130550"/>
          <p14:tracePt t="28980" x="2044700" y="3022600"/>
          <p14:tracePt t="28998" x="2070100" y="2927350"/>
          <p14:tracePt t="29003" x="2076450" y="2901950"/>
          <p14:tracePt t="29013" x="2076450" y="2889250"/>
          <p14:tracePt t="29030" x="2076450" y="2863850"/>
          <p14:tracePt t="29046" x="2076450" y="2819400"/>
          <p14:tracePt t="29063" x="2076450" y="2781300"/>
          <p14:tracePt t="29080" x="2076450" y="2749550"/>
          <p14:tracePt t="29096" x="2076450" y="2736850"/>
          <p14:tracePt t="29113" x="2076450" y="2724150"/>
          <p14:tracePt t="29147" x="2076450" y="2717800"/>
          <p14:tracePt t="29163" x="2076450" y="2698750"/>
          <p14:tracePt t="29180" x="2076450" y="2654300"/>
          <p14:tracePt t="29197" x="2076450" y="2603500"/>
          <p14:tracePt t="29213" x="2076450" y="2514600"/>
          <p14:tracePt t="29230" x="2063750" y="2438400"/>
          <p14:tracePt t="29246" x="2032000" y="2349500"/>
          <p14:tracePt t="29263" x="2000250" y="2222500"/>
          <p14:tracePt t="29280" x="1981200" y="2089150"/>
          <p14:tracePt t="29297" x="1955800" y="1943100"/>
          <p14:tracePt t="29313" x="1917700" y="1752600"/>
          <p14:tracePt t="29330" x="1879600" y="1631950"/>
          <p14:tracePt t="29347" x="1854200" y="1517650"/>
          <p14:tracePt t="29363" x="1835150" y="1416050"/>
          <p14:tracePt t="29380" x="1822450" y="1333500"/>
          <p14:tracePt t="29396" x="1797050" y="1263650"/>
          <p14:tracePt t="29413" x="1771650" y="1206500"/>
          <p14:tracePt t="29430" x="1752600" y="1174750"/>
          <p14:tracePt t="29446" x="1720850" y="1143000"/>
          <p14:tracePt t="29463" x="1695450" y="1117600"/>
          <p14:tracePt t="29480" x="1651000" y="1092200"/>
          <p14:tracePt t="29497" x="1625600" y="1079500"/>
          <p14:tracePt t="29513" x="1600200" y="1047750"/>
          <p14:tracePt t="29530" x="1568450" y="1003300"/>
          <p14:tracePt t="29547" x="1536700" y="965200"/>
          <p14:tracePt t="29563" x="1485900" y="939800"/>
          <p14:tracePt t="29580" x="1409700" y="901700"/>
          <p14:tracePt t="29597" x="1295400" y="863600"/>
          <p14:tracePt t="29613" x="1181100" y="819150"/>
          <p14:tracePt t="29631" x="1111250" y="806450"/>
          <p14:tracePt t="29636" x="1085850" y="800100"/>
          <p14:tracePt t="29647" x="1060450" y="800100"/>
          <p14:tracePt t="29663" x="1022350" y="800100"/>
          <p14:tracePt t="29680" x="971550" y="800100"/>
          <p14:tracePt t="29697" x="895350" y="800100"/>
          <p14:tracePt t="29713" x="762000" y="806450"/>
          <p14:tracePt t="29730" x="711200" y="806450"/>
          <p14:tracePt t="29747" x="654050" y="838200"/>
          <p14:tracePt t="29763" x="596900" y="863600"/>
          <p14:tracePt t="29780" x="533400" y="895350"/>
          <p14:tracePt t="29797" x="450850" y="908050"/>
          <p14:tracePt t="29813" x="368300" y="939800"/>
          <p14:tracePt t="29830" x="304800" y="971550"/>
          <p14:tracePt t="29847" x="266700" y="1003300"/>
          <p14:tracePt t="29863" x="247650" y="1035050"/>
          <p14:tracePt t="29881" x="222250" y="1073150"/>
          <p14:tracePt t="29897" x="177800" y="1117600"/>
          <p14:tracePt t="29914" x="76200" y="1225550"/>
          <p14:tracePt t="29930" x="50800" y="1270000"/>
          <p14:tracePt t="29948" x="31750" y="1301750"/>
          <p14:tracePt t="29963" x="25400" y="1352550"/>
          <p14:tracePt t="30155" x="12700" y="2235200"/>
          <p14:tracePt t="30162" x="38100" y="2286000"/>
          <p14:tracePt t="30180" x="88900" y="2349500"/>
          <p14:tracePt t="30197" x="107950" y="2381250"/>
          <p14:tracePt t="30213" x="107950" y="2393950"/>
          <p14:tracePt t="30230" x="114300" y="2413000"/>
          <p14:tracePt t="30247" x="127000" y="2457450"/>
          <p14:tracePt t="30263" x="139700" y="2495550"/>
          <p14:tracePt t="30283" x="152400" y="2546350"/>
          <p14:tracePt t="30297" x="158750" y="2559050"/>
          <p14:tracePt t="30345" x="158750" y="2565400"/>
          <p14:tracePt t="30361" x="165100" y="2571750"/>
          <p14:tracePt t="30474" x="165100" y="2565400"/>
          <p14:tracePt t="30482" x="165100" y="2540000"/>
          <p14:tracePt t="30489" x="165100" y="2520950"/>
          <p14:tracePt t="30497" x="165100" y="2495550"/>
          <p14:tracePt t="30514" x="165100" y="2438400"/>
          <p14:tracePt t="30530" x="177800" y="2393950"/>
          <p14:tracePt t="30547" x="196850" y="2324100"/>
          <p14:tracePt t="30564" x="209550" y="2203450"/>
          <p14:tracePt t="30580" x="196850" y="2076450"/>
          <p14:tracePt t="30597" x="165100" y="1949450"/>
          <p14:tracePt t="30614" x="139700" y="1885950"/>
          <p14:tracePt t="30630" x="139700" y="1866900"/>
          <p14:tracePt t="30664" x="139700" y="1854200"/>
          <p14:tracePt t="30664" x="133350" y="1847850"/>
          <p14:tracePt t="30697" x="114300" y="1797050"/>
          <p14:tracePt t="30714" x="101600" y="1771650"/>
          <p14:tracePt t="30730" x="101600" y="1765300"/>
          <p14:tracePt t="30748" x="101600" y="1752600"/>
          <p14:tracePt t="30764" x="120650" y="1720850"/>
          <p14:tracePt t="30781" x="127000" y="1682750"/>
          <p14:tracePt t="30797" x="127000" y="1587500"/>
          <p14:tracePt t="30814" x="114300" y="1492250"/>
          <p14:tracePt t="30830" x="88900" y="1447800"/>
          <p14:tracePt t="30847" x="88900" y="1441450"/>
          <p14:tracePt t="30897" x="88900" y="1435100"/>
          <p14:tracePt t="30906" x="88900" y="1428750"/>
          <p14:tracePt t="30922" x="88900" y="1422400"/>
          <p14:tracePt t="30930" x="88900" y="1416050"/>
          <p14:tracePt t="30947" x="88900" y="1409700"/>
          <p14:tracePt t="31005" x="107950" y="1409700"/>
          <p14:tracePt t="31009" x="114300" y="1409700"/>
          <p14:tracePt t="31021" x="139700" y="1409700"/>
          <p14:tracePt t="31030" x="158750" y="1409700"/>
          <p14:tracePt t="31047" x="247650" y="1409700"/>
          <p14:tracePt t="31064" x="349250" y="1409700"/>
          <p14:tracePt t="31082" x="469900" y="1409700"/>
          <p14:tracePt t="31097" x="609600" y="1422400"/>
          <p14:tracePt t="31114" x="673100" y="1435100"/>
          <p14:tracePt t="31131" x="723900" y="1447800"/>
          <p14:tracePt t="31147" x="730250" y="1454150"/>
          <p14:tracePt t="31181" x="736600" y="1454150"/>
          <p14:tracePt t="31197" x="749300" y="1454150"/>
          <p14:tracePt t="31214" x="755650" y="1454150"/>
          <p14:tracePt t="31231" x="768350" y="1454150"/>
          <p14:tracePt t="31273" x="774700" y="1460500"/>
          <p14:tracePt t="31282" x="800100" y="1466850"/>
          <p14:tracePt t="31297" x="869950" y="1485900"/>
          <p14:tracePt t="31314" x="952500" y="1492250"/>
          <p14:tracePt t="31331" x="984250" y="1492250"/>
          <p14:tracePt t="31347" x="990600" y="1492250"/>
          <p14:tracePt t="33761" x="996950" y="1492250"/>
          <p14:tracePt t="33772" x="1003300" y="1492250"/>
          <p14:tracePt t="33778" x="1016000" y="1492250"/>
          <p14:tracePt t="33789" x="1041400" y="1492250"/>
          <p14:tracePt t="33798" x="1060450" y="1492250"/>
          <p14:tracePt t="33815" x="1085850" y="1492250"/>
          <p14:tracePt t="33831" x="1098550" y="1492250"/>
          <p14:tracePt t="39170" x="1117600" y="1504950"/>
          <p14:tracePt t="39179" x="1168400" y="1517650"/>
          <p14:tracePt t="39187" x="1238250" y="1543050"/>
          <p14:tracePt t="39200" x="1327150" y="1562100"/>
          <p14:tracePt t="39217" x="1517650" y="1625600"/>
          <p14:tracePt t="39233" x="1809750" y="1638300"/>
          <p14:tracePt t="39250" x="1968500" y="1638300"/>
          <p14:tracePt t="39267" x="2127250" y="1638300"/>
          <p14:tracePt t="39283" x="2438400" y="1714500"/>
          <p14:tracePt t="39300" x="2984500" y="1835150"/>
          <p14:tracePt t="39317" x="3619500" y="2019300"/>
          <p14:tracePt t="39333" x="4171950" y="2190750"/>
          <p14:tracePt t="39350" x="4425950" y="2247900"/>
          <p14:tracePt t="39366" x="4616450" y="2292350"/>
          <p14:tracePt t="39383" x="4965700" y="2381250"/>
          <p14:tracePt t="39400" x="5486400" y="2533650"/>
          <p14:tracePt t="39418" x="5930900" y="2654300"/>
          <p14:tracePt t="39433" x="6261100" y="2749550"/>
          <p14:tracePt t="39450" x="6362700" y="2800350"/>
          <p14:tracePt t="39466" x="6464300" y="2876550"/>
          <p14:tracePt t="39483" x="6578600" y="2946400"/>
          <p14:tracePt t="39500" x="6692900" y="2984500"/>
          <p14:tracePt t="39516" x="6781800" y="3022600"/>
          <p14:tracePt t="39533" x="6826250" y="3048000"/>
          <p14:tracePt t="39550" x="6851650" y="3054350"/>
          <p14:tracePt t="39567" x="6896100" y="3054350"/>
          <p14:tracePt t="39583" x="7042150" y="3054350"/>
          <p14:tracePt t="39600" x="7258050" y="2997200"/>
          <p14:tracePt t="39617" x="7391400" y="2882900"/>
          <p14:tracePt t="39633" x="7473950" y="2603500"/>
          <p14:tracePt t="39650" x="7473950" y="2374900"/>
          <p14:tracePt t="39667" x="7473950" y="2203450"/>
          <p14:tracePt t="39683" x="7473950" y="2044700"/>
          <p14:tracePt t="39700" x="7448550" y="1898650"/>
          <p14:tracePt t="39716" x="7346950" y="1771650"/>
          <p14:tracePt t="39733" x="7143750" y="1657350"/>
          <p14:tracePt t="39750" x="6908800" y="1606550"/>
          <p14:tracePt t="39767" x="6769100" y="1600200"/>
          <p14:tracePt t="39783" x="6711950" y="1600200"/>
          <p14:tracePt t="39803" x="6699250" y="1600200"/>
          <p14:tracePt t="39818" x="6680200" y="1562100"/>
          <p14:tracePt t="39833" x="6661150" y="1511300"/>
          <p14:tracePt t="39850" x="6654800" y="1498600"/>
          <p14:tracePt t="39867" x="6654800" y="1492250"/>
          <p14:tracePt t="39883" x="6654800" y="1485900"/>
          <p14:tracePt t="39900" x="6680200" y="1473200"/>
          <p14:tracePt t="39917" x="6686550" y="1473200"/>
          <p14:tracePt t="39986" x="6692900" y="1473200"/>
          <p14:tracePt t="39994" x="6699250" y="1473200"/>
          <p14:tracePt t="40009" x="6699250" y="1466850"/>
          <p14:tracePt t="40018" x="6699250" y="1454150"/>
          <p14:tracePt t="40033" x="6680200" y="1428750"/>
          <p14:tracePt t="40050" x="6604000" y="1384300"/>
          <p14:tracePt t="40067" x="6534150" y="1333500"/>
          <p14:tracePt t="40083" x="6521450" y="1320800"/>
          <p14:tracePt t="40101" x="6521450" y="1314450"/>
          <p14:tracePt t="40155" x="6521450" y="1333500"/>
          <p14:tracePt t="40161" x="6521450" y="1384300"/>
          <p14:tracePt t="40174" x="6521450" y="1428750"/>
          <p14:tracePt t="40184" x="6534150" y="1473200"/>
          <p14:tracePt t="40200" x="6559550" y="1562100"/>
          <p14:tracePt t="40217" x="6578600" y="1631950"/>
          <p14:tracePt t="40233" x="6591300" y="1708150"/>
          <p14:tracePt t="40251" x="6597650" y="1778000"/>
          <p14:tracePt t="40267" x="6597650" y="1847850"/>
          <p14:tracePt t="40284" x="6578600" y="1924050"/>
          <p14:tracePt t="40300" x="6553200" y="1974850"/>
          <p14:tracePt t="40318" x="6546850" y="2000250"/>
          <p14:tracePt t="40334" x="6527800" y="2019300"/>
          <p14:tracePt t="40350" x="6527800" y="2032000"/>
          <p14:tracePt t="40367" x="6521450" y="2057400"/>
          <p14:tracePt t="40384" x="6451600" y="2082800"/>
          <p14:tracePt t="40385" x="6394450" y="2095500"/>
          <p14:tracePt t="40400" x="6337300" y="2114550"/>
          <p14:tracePt t="40417" x="6184900" y="2178050"/>
          <p14:tracePt t="40434" x="6140450" y="2209800"/>
          <p14:tracePt t="40451" x="6102350" y="2235200"/>
          <p14:tracePt t="40467" x="6026150" y="2260600"/>
          <p14:tracePt t="40483" x="5772150" y="2286000"/>
          <p14:tracePt t="40500" x="5295900" y="2324100"/>
          <p14:tracePt t="40517" x="4845050" y="2330450"/>
          <p14:tracePt t="40533" x="4584700" y="2330450"/>
          <p14:tracePt t="40550" x="4419600" y="2330450"/>
          <p14:tracePt t="40567" x="4254500" y="2330450"/>
          <p14:tracePt t="40584" x="3956050" y="2260600"/>
          <p14:tracePt t="40602" x="3378200" y="2120900"/>
          <p14:tracePt t="40617" x="2476500" y="2006600"/>
          <p14:tracePt t="40634" x="2120900" y="2019300"/>
          <p14:tracePt t="40650" x="1924050" y="2076450"/>
          <p14:tracePt t="40667" x="1784350" y="2108200"/>
          <p14:tracePt t="40684" x="1651000" y="2127250"/>
          <p14:tracePt t="40700" x="1479550" y="2127250"/>
          <p14:tracePt t="40717" x="1238250" y="2127250"/>
          <p14:tracePt t="40734" x="1028700" y="2127250"/>
          <p14:tracePt t="40750" x="889000" y="2133600"/>
          <p14:tracePt t="40767" x="819150" y="2139950"/>
          <p14:tracePt t="40784" x="806450" y="2139950"/>
          <p14:tracePt t="40801" x="793750" y="2139950"/>
          <p14:tracePt t="40817" x="717550" y="2139950"/>
          <p14:tracePt t="40834" x="596900" y="2120900"/>
          <p14:tracePt t="40851" x="450850" y="2120900"/>
          <p14:tracePt t="40867" x="349250" y="2133600"/>
          <p14:tracePt t="40884" x="273050" y="2165350"/>
          <p14:tracePt t="40900" x="260350" y="2178050"/>
          <p14:tracePt t="40917" x="247650" y="2178050"/>
          <p14:tracePt t="40934" x="184150" y="2178050"/>
          <p14:tracePt t="40951" x="107950" y="2159000"/>
          <p14:tracePt t="40967" x="44450" y="2159000"/>
          <p14:tracePt t="40984" x="31750" y="2159000"/>
          <p14:tracePt t="41034" x="25400" y="2159000"/>
          <p14:tracePt t="41045" x="12700" y="2159000"/>
          <p14:tracePt t="41058" x="6350" y="2159000"/>
          <p14:tracePt t="41171" x="6350" y="2152650"/>
          <p14:tracePt t="41178" x="19050" y="2152650"/>
          <p14:tracePt t="41185" x="44450" y="2152650"/>
          <p14:tracePt t="41201" x="69850" y="2146300"/>
          <p14:tracePt t="41217" x="120650" y="2133600"/>
          <p14:tracePt t="41234" x="133350" y="2127250"/>
          <p14:tracePt t="41250" x="152400" y="2127250"/>
          <p14:tracePt t="41267" x="209550" y="2127250"/>
          <p14:tracePt t="41284" x="323850" y="2127250"/>
          <p14:tracePt t="41301" x="438150" y="2127250"/>
          <p14:tracePt t="41317" x="533400" y="2127250"/>
          <p14:tracePt t="41334" x="552450" y="2120900"/>
          <p14:tracePt t="41372" x="565150" y="2120900"/>
          <p14:tracePt t="41384" x="577850" y="2120900"/>
          <p14:tracePt t="41403" x="603250" y="2120900"/>
          <p14:tracePt t="41465" x="609600" y="2120900"/>
          <p14:tracePt t="41482" x="615950" y="2120900"/>
          <p14:tracePt t="41492" x="635000" y="2120900"/>
          <p14:tracePt t="41500" x="641350" y="2127250"/>
          <p14:tracePt t="42642" x="660400" y="2127250"/>
          <p14:tracePt t="42650" x="711200" y="2133600"/>
          <p14:tracePt t="42668" x="914400" y="2133600"/>
          <p14:tracePt t="42684" x="1168400" y="2120900"/>
          <p14:tracePt t="42701" x="1466850" y="2120900"/>
          <p14:tracePt t="42718" x="1758950" y="2120900"/>
          <p14:tracePt t="42734" x="1987550" y="2120900"/>
          <p14:tracePt t="42751" x="2133600" y="2108200"/>
          <p14:tracePt t="42768" x="2222500" y="2089150"/>
          <p14:tracePt t="42769" x="2247900" y="2082800"/>
          <p14:tracePt t="42785" x="2266950" y="2082800"/>
          <p14:tracePt t="42786" x="2286000" y="2082800"/>
          <p14:tracePt t="42801" x="2317750" y="2082800"/>
          <p14:tracePt t="42818" x="2330450" y="2082800"/>
          <p14:tracePt t="42890" x="2336800" y="2082800"/>
          <p14:tracePt t="43017" x="2343150" y="2082800"/>
          <p14:tracePt t="43034" x="2305050" y="2070100"/>
          <p14:tracePt t="43043" x="2235200" y="2057400"/>
          <p14:tracePt t="43051" x="2190750" y="2051050"/>
          <p14:tracePt t="43068" x="2139950" y="2051050"/>
          <p14:tracePt t="43084" x="2133600" y="2051050"/>
          <p14:tracePt t="43119" x="2127250" y="2051050"/>
          <p14:tracePt t="43138" x="2120900" y="2044700"/>
          <p14:tracePt t="43168" x="2114550" y="2044700"/>
          <p14:tracePt t="43387" x="2120900" y="2044700"/>
          <p14:tracePt t="43403" x="2133600" y="2044700"/>
          <p14:tracePt t="43410" x="2152650" y="2051050"/>
          <p14:tracePt t="43418" x="2178050" y="2051050"/>
          <p14:tracePt t="43435" x="2228850" y="2051050"/>
          <p14:tracePt t="43451" x="2292350" y="2063750"/>
          <p14:tracePt t="43468" x="2336800" y="2063750"/>
          <p14:tracePt t="43485" x="2381250" y="2070100"/>
          <p14:tracePt t="43501" x="2425700" y="2070100"/>
          <p14:tracePt t="43518" x="2470150" y="2070100"/>
          <p14:tracePt t="43535" x="2552700" y="2089150"/>
          <p14:tracePt t="43551" x="2679700" y="2101850"/>
          <p14:tracePt t="43568" x="2781300" y="2108200"/>
          <p14:tracePt t="43569" x="2806700" y="2108200"/>
          <p14:tracePt t="43585" x="2825750" y="2108200"/>
          <p14:tracePt t="43586" x="2838450" y="2108200"/>
          <p14:tracePt t="43601" x="2870200" y="2108200"/>
          <p14:tracePt t="43618" x="2933700" y="2108200"/>
          <p14:tracePt t="43634" x="3048000" y="2108200"/>
          <p14:tracePt t="43651" x="3149600" y="2108200"/>
          <p14:tracePt t="43668" x="3200400" y="2108200"/>
          <p14:tracePt t="43685" x="3225800" y="2108200"/>
          <p14:tracePt t="43718" x="3244850" y="2101850"/>
          <p14:tracePt t="43735" x="3302000" y="2101850"/>
          <p14:tracePt t="43751" x="3384550" y="2101850"/>
          <p14:tracePt t="43768" x="3429000" y="2095500"/>
          <p14:tracePt t="43785" x="3441700" y="2095500"/>
          <p14:tracePt t="43802" x="3460750" y="2076450"/>
          <p14:tracePt t="43818" x="3492500" y="2070100"/>
          <p14:tracePt t="43835" x="3543300" y="2070100"/>
          <p14:tracePt t="43851" x="3600450" y="2070100"/>
          <p14:tracePt t="43868" x="3632200" y="2063750"/>
          <p14:tracePt t="43885" x="3644900" y="2057400"/>
          <p14:tracePt t="43901" x="3644900" y="2051050"/>
          <p14:tracePt t="43918" x="3657600" y="2051050"/>
          <p14:tracePt t="43935" x="3695700" y="2063750"/>
          <p14:tracePt t="43951" x="3733800" y="2076450"/>
          <p14:tracePt t="43968" x="3752850" y="2082800"/>
          <p14:tracePt t="43985" x="3759200" y="2082800"/>
          <p14:tracePt t="44018" x="3778250" y="2089150"/>
          <p14:tracePt t="44035" x="3841750" y="2108200"/>
          <p14:tracePt t="44052" x="3886200" y="2114550"/>
          <p14:tracePt t="44068" x="3911600" y="2114550"/>
          <p14:tracePt t="44107" x="3911600" y="2120900"/>
          <p14:tracePt t="44129" x="3917950" y="2120900"/>
          <p14:tracePt t="44142" x="3924300" y="2120900"/>
          <p14:tracePt t="44151" x="3937000" y="2127250"/>
          <p14:tracePt t="44168" x="3943350" y="2133600"/>
          <p14:tracePt t="76393" x="3886200" y="2159000"/>
          <p14:tracePt t="76403" x="3810000" y="2190750"/>
          <p14:tracePt t="76412" x="3708400" y="2228850"/>
          <p14:tracePt t="76429" x="3575050" y="2311400"/>
          <p14:tracePt t="76446" x="3454400" y="2387600"/>
          <p14:tracePt t="76462" x="3295650" y="2476500"/>
          <p14:tracePt t="76479" x="3060700" y="2597150"/>
          <p14:tracePt t="76496" x="2800350" y="2781300"/>
          <p14:tracePt t="76497" x="2692400" y="2851150"/>
          <p14:tracePt t="76513" x="2609850" y="2895600"/>
          <p14:tracePt t="76514" x="2565400" y="2933700"/>
          <p14:tracePt t="76529" x="2489200" y="2965450"/>
          <p14:tracePt t="76546" x="2438400" y="2990850"/>
          <p14:tracePt t="76562" x="2406650" y="2997200"/>
          <p14:tracePt t="76579" x="2381250" y="3016250"/>
          <p14:tracePt t="76596" x="2374900" y="3028950"/>
          <p14:tracePt t="76612" x="2368550" y="3035300"/>
          <p14:tracePt t="76645" x="2355850" y="3041650"/>
          <p14:tracePt t="76663" x="2330450" y="3054350"/>
          <p14:tracePt t="76679" x="2311400" y="3073400"/>
          <p14:tracePt t="76696" x="2298700" y="3079750"/>
          <p14:tracePt t="76714" x="2292350" y="3086100"/>
          <p14:tracePt t="76729" x="2247900" y="3086100"/>
          <p14:tracePt t="76746" x="2203450" y="3086100"/>
          <p14:tracePt t="76762" x="2178050" y="3086100"/>
          <p14:tracePt t="76796" x="2165350" y="3073400"/>
          <p14:tracePt t="76812" x="2165350" y="3060700"/>
          <p14:tracePt t="76829" x="2165350" y="3035300"/>
          <p14:tracePt t="76846" x="2159000" y="3016250"/>
          <p14:tracePt t="76862" x="2159000" y="2990850"/>
          <p14:tracePt t="76879" x="2165350" y="2971800"/>
          <p14:tracePt t="76896" x="2184400" y="2959100"/>
          <p14:tracePt t="76913" x="2241550" y="2940050"/>
          <p14:tracePt t="76929" x="2292350" y="2940050"/>
          <p14:tracePt t="76946" x="2355850" y="2940050"/>
          <p14:tracePt t="76962" x="2425700" y="2933700"/>
          <p14:tracePt t="76979" x="2514600" y="2914650"/>
          <p14:tracePt t="76996" x="2597150" y="2908300"/>
          <p14:tracePt t="77012" x="2698750" y="2908300"/>
          <p14:tracePt t="77029" x="2794000" y="2908300"/>
          <p14:tracePt t="77046" x="2857500" y="2901950"/>
          <p14:tracePt t="77063" x="2889250" y="2901950"/>
          <p14:tracePt t="77079" x="2914650" y="2889250"/>
          <p14:tracePt t="77096" x="2927350" y="2889250"/>
          <p14:tracePt t="77114" x="2965450" y="2889250"/>
          <p14:tracePt t="77129" x="3079750" y="2889250"/>
          <p14:tracePt t="77146" x="3130550" y="2882900"/>
          <p14:tracePt t="77163" x="3162300" y="2876550"/>
          <p14:tracePt t="77179" x="3187700" y="2857500"/>
          <p14:tracePt t="77196" x="3219450" y="2857500"/>
          <p14:tracePt t="77213" x="3289300" y="2857500"/>
          <p14:tracePt t="77229" x="3409950" y="2857500"/>
          <p14:tracePt t="77246" x="3486150" y="2857500"/>
          <p14:tracePt t="77262" x="3511550" y="2851150"/>
          <p14:tracePt t="77427" x="3511550" y="2844800"/>
          <p14:tracePt t="77433" x="3511550" y="2838450"/>
          <p14:tracePt t="78466" x="3511550" y="2832100"/>
          <p14:tracePt t="78474" x="3511550" y="2813050"/>
          <p14:tracePt t="78481" x="3511550" y="2762250"/>
          <p14:tracePt t="78497" x="3492500" y="2686050"/>
          <p14:tracePt t="78513" x="3441700" y="2387600"/>
          <p14:tracePt t="78530" x="3371850" y="2171700"/>
          <p14:tracePt t="78547" x="3295650" y="2006600"/>
          <p14:tracePt t="78563" x="3213100" y="1917700"/>
          <p14:tracePt t="78580" x="3168650" y="1828800"/>
          <p14:tracePt t="78597" x="3162300" y="1739900"/>
          <p14:tracePt t="78613" x="3136900" y="1644650"/>
          <p14:tracePt t="78630" x="3067050" y="1536700"/>
          <p14:tracePt t="78646" x="2946400" y="1422400"/>
          <p14:tracePt t="78663" x="2813050" y="1346200"/>
          <p14:tracePt t="78680" x="2698750" y="1289050"/>
          <p14:tracePt t="78697" x="2603500" y="1219200"/>
          <p14:tracePt t="78714" x="2514600" y="1149350"/>
          <p14:tracePt t="78730" x="2222500" y="996950"/>
          <p14:tracePt t="78747" x="1981200" y="927100"/>
          <p14:tracePt t="78763" x="1790700" y="876300"/>
          <p14:tracePt t="78780" x="1657350" y="869950"/>
          <p14:tracePt t="78796" x="1568450" y="869950"/>
          <p14:tracePt t="78813" x="1511300" y="869950"/>
          <p14:tracePt t="78830" x="1447800" y="869950"/>
          <p14:tracePt t="78847" x="1301750" y="869950"/>
          <p14:tracePt t="78863" x="1143000" y="876300"/>
          <p14:tracePt t="78880" x="1003300" y="933450"/>
          <p14:tracePt t="78897" x="889000" y="1016000"/>
          <p14:tracePt t="78898" x="844550" y="1054100"/>
          <p14:tracePt t="78913" x="781050" y="1104900"/>
          <p14:tracePt t="78930" x="673100" y="1136650"/>
          <p14:tracePt t="78947" x="552450" y="1155700"/>
          <p14:tracePt t="78963" x="450850" y="1168400"/>
          <p14:tracePt t="78980" x="406400" y="1181100"/>
          <p14:tracePt t="79042" x="393700" y="1181100"/>
          <p14:tracePt t="79057" x="387350" y="1181100"/>
          <p14:tracePt t="79130" x="406400" y="1187450"/>
          <p14:tracePt t="79138" x="419100" y="1193800"/>
          <p14:tracePt t="79146" x="431800" y="1206500"/>
          <p14:tracePt t="79163" x="463550" y="1231900"/>
          <p14:tracePt t="79180" x="552450" y="1263650"/>
          <p14:tracePt t="79197" x="704850" y="1276350"/>
          <p14:tracePt t="79213" x="920750" y="1301750"/>
          <p14:tracePt t="79230" x="1149350" y="1301750"/>
          <p14:tracePt t="79247" x="1346200" y="1301750"/>
          <p14:tracePt t="79263" x="1485900" y="1301750"/>
          <p14:tracePt t="79280" x="1581150" y="1301750"/>
          <p14:tracePt t="79281" x="1606550" y="1301750"/>
          <p14:tracePt t="79297" x="1631950" y="1301750"/>
          <p14:tracePt t="79298" x="1644650" y="1301750"/>
          <p14:tracePt t="79313" x="1657350" y="1301750"/>
          <p14:tracePt t="79385" x="1663700" y="1301750"/>
          <p14:tracePt t="79404" x="1670050" y="1301750"/>
          <p14:tracePt t="79411" x="1682750" y="1295400"/>
          <p14:tracePt t="79420" x="1695450" y="1289050"/>
          <p14:tracePt t="79430" x="1714500" y="1282700"/>
          <p14:tracePt t="79446" x="1739900" y="1263650"/>
          <p14:tracePt t="79463" x="1797050" y="1250950"/>
          <p14:tracePt t="79480" x="1879600" y="1244600"/>
          <p14:tracePt t="79497" x="1974850" y="1238250"/>
          <p14:tracePt t="79514" x="2032000" y="1238250"/>
          <p14:tracePt t="79530" x="2063750" y="1238250"/>
          <p14:tracePt t="79547" x="2082800" y="1238250"/>
          <p14:tracePt t="79563" x="2159000" y="1238250"/>
          <p14:tracePt t="79580" x="2273300" y="1238250"/>
          <p14:tracePt t="79597" x="2381250" y="1250950"/>
          <p14:tracePt t="79613" x="2425700" y="1250950"/>
          <p14:tracePt t="79630" x="2432050" y="1250950"/>
          <p14:tracePt t="79664" x="2457450" y="1250950"/>
          <p14:tracePt t="79680" x="2508250" y="1250950"/>
          <p14:tracePt t="79697" x="2597150" y="1250950"/>
          <p14:tracePt t="79713" x="2635250" y="1244600"/>
          <p14:tracePt t="79730" x="2647950" y="1231900"/>
          <p14:tracePt t="79747" x="2654300" y="1225550"/>
          <p14:tracePt t="79780" x="2686050" y="1225550"/>
          <p14:tracePt t="79797" x="2749550" y="1225550"/>
          <p14:tracePt t="79813" x="2806700" y="1225550"/>
          <p14:tracePt t="79867" x="2813050" y="1225550"/>
          <p14:tracePt t="79882" x="2813050" y="1231900"/>
          <p14:tracePt t="79889" x="2813050" y="1244600"/>
          <p14:tracePt t="79906" x="2806700" y="1257300"/>
          <p14:tracePt t="79921" x="2794000" y="1257300"/>
          <p14:tracePt t="79922" x="2749550" y="1257300"/>
          <p14:tracePt t="79930" x="2692400" y="1263650"/>
          <p14:tracePt t="79947" x="2520950" y="1263650"/>
          <p14:tracePt t="79963" x="2330450" y="1263650"/>
          <p14:tracePt t="79980" x="2184400" y="1263650"/>
          <p14:tracePt t="79997" x="2095500" y="1282700"/>
          <p14:tracePt t="80013" x="2089150" y="1282700"/>
          <p14:tracePt t="80030" x="2089150" y="1295400"/>
          <p14:tracePt t="80047" x="2114550" y="1308100"/>
          <p14:tracePt t="80063" x="2165350" y="1308100"/>
          <p14:tracePt t="80080" x="2260600" y="1308100"/>
          <p14:tracePt t="80097" x="2368550" y="1308100"/>
          <p14:tracePt t="80114" x="2654300" y="1308100"/>
          <p14:tracePt t="80131" x="2927350" y="1308100"/>
          <p14:tracePt t="80147" x="3187700" y="1308100"/>
          <p14:tracePt t="80164" x="3352800" y="1308100"/>
          <p14:tracePt t="80180" x="3473450" y="1308100"/>
          <p14:tracePt t="80197" x="3587750" y="1308100"/>
          <p14:tracePt t="80214" x="3714750" y="1308100"/>
          <p14:tracePt t="80230" x="3841750" y="1308100"/>
          <p14:tracePt t="80247" x="3924300" y="1308100"/>
          <p14:tracePt t="80264" x="3987800" y="1263650"/>
          <p14:tracePt t="80265" x="4006850" y="1250950"/>
          <p14:tracePt t="80281" x="4019550" y="1244600"/>
          <p14:tracePt t="80281" x="4019550" y="1238250"/>
          <p14:tracePt t="80297" x="4025900" y="1219200"/>
          <p14:tracePt t="80314" x="4032250" y="1212850"/>
          <p14:tracePt t="80330" x="4114800" y="1193800"/>
          <p14:tracePt t="80347" x="4159250" y="1181100"/>
          <p14:tracePt t="80363" x="4159250" y="1174750"/>
          <p14:tracePt t="80380" x="4159250" y="1136650"/>
          <p14:tracePt t="80397" x="4127500" y="1079500"/>
          <p14:tracePt t="80414" x="4025900" y="1009650"/>
          <p14:tracePt t="80430" x="3943350" y="965200"/>
          <p14:tracePt t="80447" x="3892550" y="946150"/>
          <p14:tracePt t="80464" x="3841750" y="908050"/>
          <p14:tracePt t="80481" x="3759200" y="869950"/>
          <p14:tracePt t="80497" x="3625850" y="838200"/>
          <p14:tracePt t="80514" x="3340100" y="762000"/>
          <p14:tracePt t="80530" x="3073400" y="742950"/>
          <p14:tracePt t="80547" x="2876550" y="742950"/>
          <p14:tracePt t="80564" x="2711450" y="742950"/>
          <p14:tracePt t="80580" x="2533650" y="742950"/>
          <p14:tracePt t="80597" x="2374900" y="742950"/>
          <p14:tracePt t="80614" x="2184400" y="774700"/>
          <p14:tracePt t="80631" x="1993900" y="800100"/>
          <p14:tracePt t="80647" x="1771650" y="831850"/>
          <p14:tracePt t="80664" x="1619250" y="876300"/>
          <p14:tracePt t="80681" x="1511300" y="908050"/>
          <p14:tracePt t="80682" x="1473200" y="920750"/>
          <p14:tracePt t="80697" x="1441450" y="939800"/>
          <p14:tracePt t="80714" x="1428750" y="946150"/>
          <p14:tracePt t="80730" x="1390650" y="971550"/>
          <p14:tracePt t="80747" x="1365250" y="1009650"/>
          <p14:tracePt t="80764" x="1365250" y="1047750"/>
          <p14:tracePt t="80780" x="1365250" y="1104900"/>
          <p14:tracePt t="80797" x="1422400" y="1187450"/>
          <p14:tracePt t="80814" x="1536700" y="1276350"/>
          <p14:tracePt t="80830" x="1657350" y="1333500"/>
          <p14:tracePt t="80847" x="1822450" y="1390650"/>
          <p14:tracePt t="80864" x="2000250" y="1435100"/>
          <p14:tracePt t="80881" x="2216150" y="1473200"/>
          <p14:tracePt t="80897" x="2667000" y="1524000"/>
          <p14:tracePt t="80914" x="3048000" y="1524000"/>
          <p14:tracePt t="80931" x="3327400" y="1524000"/>
          <p14:tracePt t="80947" x="3524250" y="1524000"/>
          <p14:tracePt t="80964" x="3676650" y="1498600"/>
          <p14:tracePt t="80980" x="3816350" y="1466850"/>
          <p14:tracePt t="80997" x="3962400" y="1428750"/>
          <p14:tracePt t="81014" x="4108450" y="1409700"/>
          <p14:tracePt t="81031" x="4229100" y="1397000"/>
          <p14:tracePt t="81047" x="4305300" y="1358900"/>
          <p14:tracePt t="81064" x="4356100" y="1320800"/>
          <p14:tracePt t="81080" x="4368800" y="1295400"/>
          <p14:tracePt t="81097" x="4381500" y="1244600"/>
          <p14:tracePt t="81114" x="4381500" y="1225550"/>
          <p14:tracePt t="81131" x="4381500" y="1206500"/>
          <p14:tracePt t="81147" x="4381500" y="1187450"/>
          <p14:tracePt t="81164" x="4381500" y="1162050"/>
          <p14:tracePt t="81181" x="4318000" y="1111250"/>
          <p14:tracePt t="81197" x="4203700" y="1022350"/>
          <p14:tracePt t="81214" x="4064000" y="946150"/>
          <p14:tracePt t="81231" x="3898900" y="876300"/>
          <p14:tracePt t="81247" x="3765550" y="850900"/>
          <p14:tracePt t="81264" x="3644900" y="831850"/>
          <p14:tracePt t="81266" x="3581400" y="831850"/>
          <p14:tracePt t="81281" x="3530600" y="806450"/>
          <p14:tracePt t="81297" x="3333750" y="781050"/>
          <p14:tracePt t="81314" x="3175000" y="781050"/>
          <p14:tracePt t="81331" x="2965450" y="781050"/>
          <p14:tracePt t="81348" x="2698750" y="793750"/>
          <p14:tracePt t="81364" x="2451100" y="838200"/>
          <p14:tracePt t="81381" x="2247900" y="876300"/>
          <p14:tracePt t="81397" x="2076450" y="901700"/>
          <p14:tracePt t="81414" x="1949450" y="914400"/>
          <p14:tracePt t="81431" x="1866900" y="939800"/>
          <p14:tracePt t="81447" x="1841500" y="958850"/>
          <p14:tracePt t="81464" x="1841500" y="984250"/>
          <p14:tracePt t="81481" x="1841500" y="1016000"/>
          <p14:tracePt t="81497" x="1841500" y="1079500"/>
          <p14:tracePt t="81514" x="1860550" y="1136650"/>
          <p14:tracePt t="81531" x="1917700" y="1206500"/>
          <p14:tracePt t="81547" x="2012950" y="1263650"/>
          <p14:tracePt t="81564" x="2146300" y="1314450"/>
          <p14:tracePt t="81581" x="2286000" y="1352550"/>
          <p14:tracePt t="81597" x="2419350" y="1384300"/>
          <p14:tracePt t="81614" x="2565400" y="1390650"/>
          <p14:tracePt t="81631" x="2711450" y="1403350"/>
          <p14:tracePt t="81647" x="2901950" y="1403350"/>
          <p14:tracePt t="81664" x="3124200" y="1428750"/>
          <p14:tracePt t="81681" x="3333750" y="1454150"/>
          <p14:tracePt t="81697" x="3549650" y="1454150"/>
          <p14:tracePt t="81714" x="3689350" y="1454150"/>
          <p14:tracePt t="81731" x="3822700" y="1454150"/>
          <p14:tracePt t="81747" x="3898900" y="1447800"/>
          <p14:tracePt t="81764" x="3930650" y="1428750"/>
          <p14:tracePt t="81797" x="3937000" y="1422400"/>
          <p14:tracePt t="81835" x="3943350" y="1422400"/>
          <p14:tracePt t="81847" x="3949700" y="1416050"/>
          <p14:tracePt t="81905" x="3956050" y="1416050"/>
          <p14:tracePt t="81914" x="3962400" y="1416050"/>
          <p14:tracePt t="81922" x="3962400" y="1409700"/>
          <p14:tracePt t="84547" x="3968750" y="1409700"/>
          <p14:tracePt t="84554" x="3968750" y="1428750"/>
          <p14:tracePt t="84565" x="3968750" y="1485900"/>
          <p14:tracePt t="84582" x="3968750" y="1631950"/>
          <p14:tracePt t="84599" x="3981450" y="1727200"/>
          <p14:tracePt t="84615" x="3981450" y="1771650"/>
          <p14:tracePt t="84632" x="3975100" y="1873250"/>
          <p14:tracePt t="84651" x="3911600" y="2032000"/>
          <p14:tracePt t="84665" x="3810000" y="2260600"/>
          <p14:tracePt t="84682" x="3740150" y="2362200"/>
          <p14:tracePt t="84698" x="3651250" y="2432050"/>
          <p14:tracePt t="84715" x="3505200" y="2520950"/>
          <p14:tracePt t="84732" x="3327400" y="2641600"/>
          <p14:tracePt t="84748" x="3206750" y="2743200"/>
          <p14:tracePt t="84765" x="3162300" y="2806700"/>
          <p14:tracePt t="84782" x="3130550" y="2844800"/>
          <p14:tracePt t="84799" x="3092450" y="2889250"/>
          <p14:tracePt t="84815" x="3016250" y="2965450"/>
          <p14:tracePt t="84817" x="2914650" y="3028950"/>
          <p14:tracePt t="84832" x="2832100" y="3079750"/>
          <p14:tracePt t="84834" x="2755900" y="3143250"/>
          <p14:tracePt t="84849" x="2622550" y="3244850"/>
          <p14:tracePt t="84865" x="2565400" y="3333750"/>
          <p14:tracePt t="84883" x="2527300" y="3378200"/>
          <p14:tracePt t="84899" x="2508250" y="3403600"/>
          <p14:tracePt t="84915" x="2470150" y="3403600"/>
          <p14:tracePt t="84932" x="2368550" y="3448050"/>
          <p14:tracePt t="84949" x="2228850" y="3549650"/>
          <p14:tracePt t="84965" x="2184400" y="3625850"/>
          <p14:tracePt t="84982" x="2171700" y="3670300"/>
          <p14:tracePt t="85025" x="2171700" y="3676650"/>
          <p14:tracePt t="85034" x="2146300" y="3676650"/>
          <p14:tracePt t="85049" x="2114550" y="3676650"/>
          <p14:tracePt t="85065" x="1955800" y="3683000"/>
          <p14:tracePt t="85082" x="1943100" y="3683000"/>
          <p14:tracePt t="85098" x="1936750" y="3683000"/>
          <p14:tracePt t="85115" x="1917700" y="3676650"/>
          <p14:tracePt t="85132" x="1898650" y="3651250"/>
          <p14:tracePt t="85149" x="1885950" y="3638550"/>
          <p14:tracePt t="85182" x="1885950" y="3632200"/>
          <p14:tracePt t="85198" x="1885950" y="3619500"/>
          <p14:tracePt t="85215" x="1962150" y="3587750"/>
          <p14:tracePt t="85232" x="2051050" y="3568700"/>
          <p14:tracePt t="85249" x="2139950" y="3536950"/>
          <p14:tracePt t="85265" x="2178050" y="3511550"/>
          <p14:tracePt t="85282" x="2184400" y="3511550"/>
          <p14:tracePt t="85315" x="2190750" y="3511550"/>
          <p14:tracePt t="85435" x="2197100" y="3505200"/>
          <p14:tracePt t="85457" x="2209800" y="3505200"/>
          <p14:tracePt t="85466" x="2228850" y="3505200"/>
          <p14:tracePt t="85482" x="2305050" y="3492500"/>
          <p14:tracePt t="85499" x="2470150" y="3492500"/>
          <p14:tracePt t="85516" x="2705100" y="3454400"/>
          <p14:tracePt t="85532" x="2921000" y="3422650"/>
          <p14:tracePt t="85549" x="3048000" y="3409950"/>
          <p14:tracePt t="85565" x="3130550" y="3390900"/>
          <p14:tracePt t="85582" x="3136900" y="3390900"/>
          <p14:tracePt t="85599" x="3149600" y="3390900"/>
          <p14:tracePt t="85615" x="3162300" y="3390900"/>
          <p14:tracePt t="85632" x="3175000" y="3390900"/>
          <p14:tracePt t="85649" x="3181350" y="3390900"/>
          <p14:tracePt t="85665" x="3194050" y="3384550"/>
          <p14:tracePt t="85682" x="3219450" y="3384550"/>
          <p14:tracePt t="85699" x="3295650" y="3384550"/>
          <p14:tracePt t="85715" x="3416300" y="3384550"/>
          <p14:tracePt t="85732" x="3530600" y="3384550"/>
          <p14:tracePt t="85749" x="3632200" y="3384550"/>
          <p14:tracePt t="85765" x="3676650" y="3384550"/>
          <p14:tracePt t="85782" x="3702050" y="3371850"/>
          <p14:tracePt t="85799" x="3733800" y="3365500"/>
          <p14:tracePt t="85816" x="3829050" y="3365500"/>
          <p14:tracePt t="85817" x="3879850" y="3365500"/>
          <p14:tracePt t="85832" x="3924300" y="3365500"/>
          <p14:tracePt t="85833" x="3949700" y="3365500"/>
          <p14:tracePt t="85852" x="3968750" y="3365500"/>
          <p14:tracePt t="85865" x="3975100" y="3365500"/>
          <p14:tracePt t="86058" x="3962400" y="3359150"/>
          <p14:tracePt t="86146" x="3956050" y="3359150"/>
          <p14:tracePt t="86155" x="3956050" y="3352800"/>
          <p14:tracePt t="86163" x="3949700" y="3352800"/>
          <p14:tracePt t="94049" x="3930650" y="3352800"/>
          <p14:tracePt t="94058" x="3797300" y="3352800"/>
          <p14:tracePt t="94069" x="3638550" y="3359150"/>
          <p14:tracePt t="94085" x="3359150" y="3403600"/>
          <p14:tracePt t="94101" x="3187700" y="3454400"/>
          <p14:tracePt t="94118" x="3098800" y="3473450"/>
          <p14:tracePt t="94135" x="2997200" y="3473450"/>
          <p14:tracePt t="94152" x="2794000" y="3473450"/>
          <p14:tracePt t="94153" x="2705100" y="3467100"/>
          <p14:tracePt t="94169" x="2559050" y="3454400"/>
          <p14:tracePt t="94185" x="2311400" y="3422650"/>
          <p14:tracePt t="94201" x="2235200" y="3422650"/>
          <p14:tracePt t="94249" x="2228850" y="3422650"/>
          <p14:tracePt t="94261" x="2209800" y="3416300"/>
          <p14:tracePt t="94268" x="2178050" y="3403600"/>
          <p14:tracePt t="94285" x="2114550" y="3397250"/>
          <p14:tracePt t="94301" x="2095500" y="3403600"/>
          <p14:tracePt t="94318" x="2095500" y="3416300"/>
          <p14:tracePt t="94335" x="2095500" y="3422650"/>
          <p14:tracePt t="94394" x="2095500" y="3429000"/>
          <p14:tracePt t="94402" x="2095500" y="3441700"/>
          <p14:tracePt t="94418" x="2120900" y="3479800"/>
          <p14:tracePt t="94435" x="2152650" y="3505200"/>
          <p14:tracePt t="94452" x="2165350" y="3511550"/>
          <p14:tracePt t="94491" x="2178050" y="3524250"/>
          <p14:tracePt t="94502" x="2178050" y="3543300"/>
          <p14:tracePt t="94518" x="2209800" y="3581400"/>
          <p14:tracePt t="94535" x="2235200" y="3613150"/>
          <p14:tracePt t="94569" x="2235200" y="3619500"/>
          <p14:tracePt t="94585" x="2336800" y="3651250"/>
          <p14:tracePt t="94602" x="2482850" y="3683000"/>
          <p14:tracePt t="94618" x="2647950" y="3708400"/>
          <p14:tracePt t="94635" x="2705100" y="3708400"/>
          <p14:tracePt t="94652" x="2711450" y="3708400"/>
          <p14:tracePt t="94668" x="2711450" y="3721100"/>
          <p14:tracePt t="94685" x="2870200" y="3803650"/>
          <p14:tracePt t="94702" x="3124200" y="3892550"/>
          <p14:tracePt t="94718" x="3295650" y="3968750"/>
          <p14:tracePt t="94735" x="3314700" y="3987800"/>
          <p14:tracePt t="94752" x="3321050" y="3987800"/>
          <p14:tracePt t="94785" x="3333750" y="4000500"/>
          <p14:tracePt t="94802" x="3359150" y="4019550"/>
          <p14:tracePt t="94884" x="3378200" y="4032250"/>
          <p14:tracePt t="94890" x="3390900" y="4044950"/>
          <p14:tracePt t="94902" x="3422650" y="4070350"/>
          <p14:tracePt t="94918" x="3454400" y="4095750"/>
          <p14:tracePt t="94935" x="3505200" y="4121150"/>
          <p14:tracePt t="94952" x="3568700" y="4140200"/>
          <p14:tracePt t="94969" x="3676650" y="4165600"/>
          <p14:tracePt t="94985" x="3873500" y="4229100"/>
          <p14:tracePt t="95002" x="4013200" y="4235450"/>
          <p14:tracePt t="95018" x="4102100" y="4235450"/>
          <p14:tracePt t="95035" x="4165600" y="4235450"/>
          <p14:tracePt t="95052" x="4229100" y="4254500"/>
          <p14:tracePt t="95069" x="4286250" y="4260850"/>
          <p14:tracePt t="95085" x="4318000" y="4267200"/>
          <p14:tracePt t="95102" x="4324350" y="4267200"/>
          <p14:tracePt t="95146" x="4337050" y="4267200"/>
          <p14:tracePt t="95153" x="4356100" y="4267200"/>
          <p14:tracePt t="95169" x="4394200" y="4267200"/>
          <p14:tracePt t="95185" x="4572000" y="4267200"/>
          <p14:tracePt t="95202" x="4692650" y="4248150"/>
          <p14:tracePt t="95218" x="4800600" y="4235450"/>
          <p14:tracePt t="95235" x="4940300" y="4216400"/>
          <p14:tracePt t="95252" x="5060950" y="4203700"/>
          <p14:tracePt t="95269" x="5168900" y="4184650"/>
          <p14:tracePt t="95285" x="5264150" y="4178300"/>
          <p14:tracePt t="95302" x="5384800" y="4171950"/>
          <p14:tracePt t="95319" x="5518150" y="4146550"/>
          <p14:tracePt t="95335" x="5670550" y="4133850"/>
          <p14:tracePt t="95352" x="5816600" y="4102100"/>
          <p14:tracePt t="95369" x="5937250" y="4076700"/>
          <p14:tracePt t="95385" x="6045200" y="4032250"/>
          <p14:tracePt t="95402" x="6083300" y="4032250"/>
          <p14:tracePt t="95418" x="6127750" y="4025900"/>
          <p14:tracePt t="95435" x="6178550" y="4019550"/>
          <p14:tracePt t="95452" x="6223000" y="4006850"/>
          <p14:tracePt t="95469" x="6248400" y="3994150"/>
          <p14:tracePt t="95485" x="6254750" y="3987800"/>
          <p14:tracePt t="95502" x="6267450" y="3987800"/>
          <p14:tracePt t="95519" x="6305550" y="3975100"/>
          <p14:tracePt t="95535" x="6375400" y="3937000"/>
          <p14:tracePt t="95552" x="6464300" y="3879850"/>
          <p14:tracePt t="95553" x="6477000" y="3860800"/>
          <p14:tracePt t="95569" x="6489700" y="3816350"/>
          <p14:tracePt t="95585" x="6496050" y="3619500"/>
          <p14:tracePt t="95602" x="6407150" y="3505200"/>
          <p14:tracePt t="95619" x="6356350" y="3467100"/>
          <p14:tracePt t="95635" x="6343650" y="3454400"/>
          <p14:tracePt t="95652" x="6330950" y="3429000"/>
          <p14:tracePt t="95669" x="6286500" y="3359150"/>
          <p14:tracePt t="95685" x="6108700" y="3276600"/>
          <p14:tracePt t="95702" x="5803900" y="3200400"/>
          <p14:tracePt t="95719" x="5651500" y="3194050"/>
          <p14:tracePt t="95736" x="5575300" y="3194050"/>
          <p14:tracePt t="95738" x="5556250" y="3194050"/>
          <p14:tracePt t="95752" x="5543550" y="3194050"/>
          <p14:tracePt t="95753" x="5518150" y="3181350"/>
          <p14:tracePt t="95769" x="5492750" y="3175000"/>
          <p14:tracePt t="95786" x="5276850" y="3162300"/>
          <p14:tracePt t="95802" x="5073650" y="3162300"/>
          <p14:tracePt t="95819" x="4946650" y="3162300"/>
          <p14:tracePt t="95835" x="4876800" y="3187700"/>
          <p14:tracePt t="95852" x="4845050" y="3206750"/>
          <p14:tracePt t="95869" x="4838700" y="3206750"/>
          <p14:tracePt t="95886" x="4800600" y="3213100"/>
          <p14:tracePt t="95902" x="4705350" y="3213100"/>
          <p14:tracePt t="95919" x="4552950" y="3213100"/>
          <p14:tracePt t="95936" x="4445000" y="3213100"/>
          <p14:tracePt t="95952" x="4356100" y="3238500"/>
          <p14:tracePt t="95969" x="4241800" y="3251200"/>
          <p14:tracePt t="95986" x="4127500" y="3276600"/>
          <p14:tracePt t="96002" x="3860800" y="3321050"/>
          <p14:tracePt t="96019" x="3581400" y="3352800"/>
          <p14:tracePt t="96036" x="3397250" y="3409950"/>
          <p14:tracePt t="96052" x="3289300" y="3460750"/>
          <p14:tracePt t="96069" x="3276600" y="3473450"/>
          <p14:tracePt t="96086" x="3257550" y="3473450"/>
          <p14:tracePt t="96102" x="3206750" y="3473450"/>
          <p14:tracePt t="96119" x="3073400" y="3492500"/>
          <p14:tracePt t="96136" x="2971800" y="3524250"/>
          <p14:tracePt t="96137" x="2933700" y="3543300"/>
          <p14:tracePt t="96152" x="2921000" y="3549650"/>
          <p14:tracePt t="96169" x="2901950" y="3568700"/>
          <p14:tracePt t="96185" x="2882900" y="3600450"/>
          <p14:tracePt t="96202" x="2870200" y="3670300"/>
          <p14:tracePt t="96219" x="2857500" y="3740150"/>
          <p14:tracePt t="96236" x="2857500" y="3810000"/>
          <p14:tracePt t="96252" x="2882900" y="3892550"/>
          <p14:tracePt t="96269" x="2946400" y="3949700"/>
          <p14:tracePt t="96286" x="2997200" y="3956050"/>
          <p14:tracePt t="96291" x="3048000" y="3975100"/>
          <p14:tracePt t="96302" x="3092450" y="4000500"/>
          <p14:tracePt t="96319" x="3238500" y="4070350"/>
          <p14:tracePt t="96336" x="3454400" y="4184650"/>
          <p14:tracePt t="96352" x="3663950" y="4267200"/>
          <p14:tracePt t="96369" x="3790950" y="4286250"/>
          <p14:tracePt t="96386" x="3829050" y="4286250"/>
          <p14:tracePt t="96402" x="3898900" y="4286250"/>
          <p14:tracePt t="96419" x="4051300" y="4292600"/>
          <p14:tracePt t="96436" x="4260850" y="4305300"/>
          <p14:tracePt t="96452" x="4457700" y="4311650"/>
          <p14:tracePt t="96469" x="4603750" y="4311650"/>
          <p14:tracePt t="96486" x="4718050" y="4311650"/>
          <p14:tracePt t="96490" x="4781550" y="4311650"/>
          <p14:tracePt t="96504" x="4838700" y="4311650"/>
          <p14:tracePt t="96520" x="4991100" y="4311650"/>
          <p14:tracePt t="96536" x="5156200" y="4311650"/>
          <p14:tracePt t="96552" x="5314950" y="4311650"/>
          <p14:tracePt t="96569" x="5441950" y="4311650"/>
          <p14:tracePt t="96586" x="5530850" y="4298950"/>
          <p14:tracePt t="96602" x="5613400" y="4292600"/>
          <p14:tracePt t="96619" x="5759450" y="4292600"/>
          <p14:tracePt t="96636" x="5911850" y="4273550"/>
          <p14:tracePt t="96653" x="6038850" y="4248150"/>
          <p14:tracePt t="96669" x="6089650" y="4222750"/>
          <p14:tracePt t="96686" x="6102350" y="4210050"/>
          <p14:tracePt t="96702" x="6108700" y="4203700"/>
          <p14:tracePt t="96719" x="6153150" y="4178300"/>
          <p14:tracePt t="96736" x="6203950" y="4152900"/>
          <p14:tracePt t="96737" x="6216650" y="4133850"/>
          <p14:tracePt t="96752" x="6223000" y="4127500"/>
          <p14:tracePt t="96769" x="6223000" y="4057650"/>
          <p14:tracePt t="96786" x="6210300" y="4006850"/>
          <p14:tracePt t="96802" x="6203950" y="3975100"/>
          <p14:tracePt t="96820" x="6203950" y="3956050"/>
          <p14:tracePt t="96836" x="6203950" y="3911600"/>
          <p14:tracePt t="96853" x="6203950" y="3848100"/>
          <p14:tracePt t="96869" x="6203950" y="3740150"/>
          <p14:tracePt t="96886" x="6140450" y="3638550"/>
          <p14:tracePt t="96902" x="6076950" y="3587750"/>
          <p14:tracePt t="96919" x="6026150" y="3568700"/>
          <p14:tracePt t="96936" x="6007100" y="3568700"/>
          <p14:tracePt t="96953" x="5988050" y="3562350"/>
          <p14:tracePt t="96954" x="5988050" y="3556000"/>
          <p14:tracePt t="96970" x="5975350" y="3549650"/>
          <p14:tracePt t="96986" x="5949950" y="3536950"/>
          <p14:tracePt t="97012" x="5943600" y="3530600"/>
          <p14:tracePt t="100649" x="5924550" y="3530600"/>
          <p14:tracePt t="100661" x="5816600" y="3530600"/>
          <p14:tracePt t="100667" x="5607050" y="3530600"/>
          <p14:tracePt t="100678" x="5314950" y="3530600"/>
          <p14:tracePt t="100687" x="5035550" y="3536950"/>
          <p14:tracePt t="100704" x="4603750" y="3600450"/>
          <p14:tracePt t="100721" x="4406900" y="3632200"/>
          <p14:tracePt t="100737" x="4203700" y="3638550"/>
          <p14:tracePt t="100754" x="4102100" y="3638550"/>
          <p14:tracePt t="100771" x="3981450" y="3632200"/>
          <p14:tracePt t="100787" x="3873500" y="3632200"/>
          <p14:tracePt t="100804" x="3803650" y="3632200"/>
          <p14:tracePt t="100821" x="3790950" y="3632200"/>
          <p14:tracePt t="100876" x="3784600" y="3625850"/>
          <p14:tracePt t="100883" x="3771900" y="3613150"/>
          <p14:tracePt t="100891" x="3746500" y="3594100"/>
          <p14:tracePt t="100905" x="3727450" y="3581400"/>
          <p14:tracePt t="100921" x="3670300" y="3556000"/>
          <p14:tracePt t="100937" x="3619500" y="3536950"/>
          <p14:tracePt t="100954" x="3587750" y="3511550"/>
          <p14:tracePt t="100971" x="3556000" y="3486150"/>
          <p14:tracePt t="100987" x="3511550" y="3441700"/>
          <p14:tracePt t="101004" x="3473450" y="3409950"/>
          <p14:tracePt t="101021" x="3390900" y="3384550"/>
          <p14:tracePt t="101037" x="3321050" y="3359150"/>
          <p14:tracePt t="101054" x="3302000" y="3359150"/>
          <p14:tracePt t="101071" x="3282950" y="3390900"/>
          <p14:tracePt t="101087" x="3276600" y="3460750"/>
          <p14:tracePt t="101104" x="3263900" y="3568700"/>
          <p14:tracePt t="101121" x="3238500" y="3695700"/>
          <p14:tracePt t="101137" x="3238500" y="3898900"/>
          <p14:tracePt t="101154" x="3238500" y="4019550"/>
          <p14:tracePt t="101171" x="3308350" y="4121150"/>
          <p14:tracePt t="101187" x="3371850" y="4178300"/>
          <p14:tracePt t="101204" x="3422650" y="4210050"/>
          <p14:tracePt t="101221" x="3441700" y="4222750"/>
          <p14:tracePt t="101237" x="3492500" y="4248150"/>
          <p14:tracePt t="101255" x="3600450" y="4267200"/>
          <p14:tracePt t="101271" x="3746500" y="4286250"/>
          <p14:tracePt t="101287" x="3892550" y="4292600"/>
          <p14:tracePt t="101304" x="3975100" y="4292600"/>
          <p14:tracePt t="101321" x="3994150" y="4292600"/>
          <p14:tracePt t="101354" x="4006850" y="4292600"/>
          <p14:tracePt t="101371" x="4019550" y="4279900"/>
          <p14:tracePt t="101387" x="4044950" y="4248150"/>
          <p14:tracePt t="101404" x="4044950" y="4222750"/>
          <p14:tracePt t="101421" x="4044950" y="4197350"/>
          <p14:tracePt t="101437" x="4044950" y="4171950"/>
          <p14:tracePt t="101454" x="4044950" y="4159250"/>
          <p14:tracePt t="101471" x="4044950" y="4133850"/>
          <p14:tracePt t="101487" x="4044950" y="4127500"/>
          <p14:tracePt t="101521" x="4044950" y="4121150"/>
          <p14:tracePt t="101657" x="4044950" y="4114800"/>
          <p14:tracePt t="101667" x="4044950" y="4108450"/>
          <p14:tracePt t="101674" x="4044950" y="4095750"/>
          <p14:tracePt t="101689" x="4044950" y="4076700"/>
          <p14:tracePt t="101704" x="4044950" y="4057650"/>
          <p14:tracePt t="101721" x="4038600" y="4006850"/>
          <p14:tracePt t="101737" x="4032250" y="3956050"/>
          <p14:tracePt t="101756" x="4032250" y="3905250"/>
          <p14:tracePt t="101772" x="4032250" y="3816350"/>
          <p14:tracePt t="101788" x="4032250" y="3746500"/>
          <p14:tracePt t="101804" x="4000500" y="3663950"/>
          <p14:tracePt t="101821" x="3962400" y="3613150"/>
          <p14:tracePt t="101838" x="3930650" y="3594100"/>
          <p14:tracePt t="101854" x="3924300" y="3587750"/>
          <p14:tracePt t="101871" x="3917950" y="3581400"/>
          <p14:tracePt t="101887" x="3917950" y="3575050"/>
          <p14:tracePt t="101888" x="3911600" y="3575050"/>
          <p14:tracePt t="101904" x="3905250" y="3562350"/>
          <p14:tracePt t="101921" x="3848100" y="3536950"/>
          <p14:tracePt t="101937" x="3829050" y="3530600"/>
          <p14:tracePt t="101954" x="3822700" y="3530600"/>
          <p14:tracePt t="102004" x="3816350" y="3530600"/>
          <p14:tracePt t="102015" x="3803650" y="3530600"/>
          <p14:tracePt t="102022" x="3790950" y="3530600"/>
          <p14:tracePt t="102038" x="3740150" y="3530600"/>
          <p14:tracePt t="102054" x="3695700" y="3530600"/>
          <p14:tracePt t="102071" x="3676650" y="3536950"/>
          <p14:tracePt t="102111" x="3670300" y="3536950"/>
          <p14:tracePt t="102122" x="3663950" y="3536950"/>
          <p14:tracePt t="102139" x="3657600" y="3543300"/>
          <p14:tracePt t="102171" x="3651250" y="3556000"/>
          <p14:tracePt t="102188" x="3638550" y="3581400"/>
          <p14:tracePt t="102204" x="3638550" y="3613150"/>
          <p14:tracePt t="102221" x="3632200" y="3670300"/>
          <p14:tracePt t="102237" x="3632200" y="3740150"/>
          <p14:tracePt t="102255" x="3632200" y="3822700"/>
          <p14:tracePt t="102262" x="3638550" y="3873500"/>
          <p14:tracePt t="102271" x="3663950" y="3911600"/>
          <p14:tracePt t="102288" x="3702050" y="3981450"/>
          <p14:tracePt t="102304" x="3721100" y="4013200"/>
          <p14:tracePt t="102321" x="3752850" y="4057650"/>
          <p14:tracePt t="102338" x="3822700" y="4127500"/>
          <p14:tracePt t="102354" x="3937000" y="4184650"/>
          <p14:tracePt t="102371" x="4032250" y="4229100"/>
          <p14:tracePt t="102388" x="4070350" y="4241800"/>
          <p14:tracePt t="102497" x="4076700" y="4235450"/>
          <p14:tracePt t="102513" x="4076700" y="4229100"/>
          <p14:tracePt t="102517" x="4076700" y="4216400"/>
          <p14:tracePt t="102521" x="4089400" y="4191000"/>
          <p14:tracePt t="102538" x="4089400" y="4159250"/>
          <p14:tracePt t="102554" x="4095750" y="4114800"/>
          <p14:tracePt t="102572" x="4102100" y="4064000"/>
          <p14:tracePt t="102588" x="4102100" y="4019550"/>
          <p14:tracePt t="102604" x="4102100" y="3968750"/>
          <p14:tracePt t="102621" x="4051300" y="3867150"/>
          <p14:tracePt t="102638" x="4006850" y="3797300"/>
          <p14:tracePt t="102654" x="3987800" y="3778250"/>
          <p14:tracePt t="102671" x="3987800" y="3765550"/>
          <p14:tracePt t="102688" x="3981450" y="3733800"/>
          <p14:tracePt t="102705" x="3962400" y="3683000"/>
          <p14:tracePt t="102721" x="3892550" y="3657600"/>
          <p14:tracePt t="102738" x="3860800" y="3651250"/>
          <p14:tracePt t="102755" x="3835400" y="3651250"/>
          <p14:tracePt t="102771" x="3829050" y="3651250"/>
          <p14:tracePt t="102788" x="3822700" y="3651250"/>
          <p14:tracePt t="102804" x="3810000" y="3651250"/>
          <p14:tracePt t="102821" x="3790950" y="3651250"/>
          <p14:tracePt t="102838" x="3759200" y="3670300"/>
          <p14:tracePt t="102854" x="3727450" y="3695700"/>
          <p14:tracePt t="102871" x="3708400" y="3733800"/>
          <p14:tracePt t="102888" x="3702050" y="3771900"/>
          <p14:tracePt t="102889" x="3702050" y="3790950"/>
          <p14:tracePt t="102905" x="3702050" y="3803650"/>
          <p14:tracePt t="102921" x="3702050" y="3892550"/>
          <p14:tracePt t="102938" x="3708400" y="3930650"/>
          <p14:tracePt t="102954" x="3727450" y="3968750"/>
          <p14:tracePt t="102971" x="3765550" y="4000500"/>
          <p14:tracePt t="102988" x="3790950" y="4019550"/>
          <p14:tracePt t="103005" x="3810000" y="4032250"/>
          <p14:tracePt t="103021" x="3829050" y="4044950"/>
          <p14:tracePt t="103038" x="3835400" y="4064000"/>
          <p14:tracePt t="103055" x="3841750" y="4076700"/>
          <p14:tracePt t="103071" x="3848100" y="4083050"/>
          <p14:tracePt t="107545" x="3879850" y="4064000"/>
          <p14:tracePt t="107554" x="3930650" y="4032250"/>
          <p14:tracePt t="107563" x="3968750" y="4019550"/>
          <p14:tracePt t="107573" x="4025900" y="3987800"/>
          <p14:tracePt t="107589" x="4140200" y="3924300"/>
          <p14:tracePt t="107606" x="4260850" y="3835400"/>
          <p14:tracePt t="107623" x="4381500" y="3759200"/>
          <p14:tracePt t="107640" x="4489450" y="3714750"/>
          <p14:tracePt t="107656" x="4546600" y="3689350"/>
          <p14:tracePt t="107657" x="4565650" y="3676650"/>
          <p14:tracePt t="107673" x="4572000" y="3676650"/>
          <p14:tracePt t="107722" x="4584700" y="3676650"/>
          <p14:tracePt t="107739" x="4591050" y="3676650"/>
          <p14:tracePt t="107764" x="4597400" y="3670300"/>
          <p14:tracePt t="107801" x="4603750" y="3670300"/>
          <p14:tracePt t="107813" x="4622800" y="3670300"/>
          <p14:tracePt t="107820" x="4648200" y="3670300"/>
          <p14:tracePt t="107828" x="4673600" y="3670300"/>
          <p14:tracePt t="107839" x="4699000" y="3670300"/>
          <p14:tracePt t="107856" x="4705350" y="3670300"/>
          <p14:tracePt t="107889" x="4686300" y="3683000"/>
          <p14:tracePt t="107906" x="4641850" y="3721100"/>
          <p14:tracePt t="107923" x="4629150" y="3765550"/>
          <p14:tracePt t="107939" x="4622800" y="3790950"/>
          <p14:tracePt t="107956" x="4616450" y="3816350"/>
          <p14:tracePt t="107974" x="4578350" y="3848100"/>
          <p14:tracePt t="107990" x="4476750" y="3892550"/>
          <p14:tracePt t="107996" x="4432300" y="3924300"/>
          <p14:tracePt t="108007" x="4375150" y="3956050"/>
          <p14:tracePt t="108023" x="4362450" y="3968750"/>
          <p14:tracePt t="108098" x="4362450" y="3975100"/>
          <p14:tracePt t="108106" x="4356100" y="3975100"/>
          <p14:tracePt t="108162" x="4349750" y="3981450"/>
          <p14:tracePt t="108201" x="4343400" y="3994150"/>
          <p14:tracePt t="108212" x="4337050" y="4006850"/>
          <p14:tracePt t="108217" x="4324350" y="4019550"/>
          <p14:tracePt t="108231" x="4324350" y="4025900"/>
          <p14:tracePt t="108243" x="4324350" y="4032250"/>
          <p14:tracePt t="108322" x="4324350" y="4044950"/>
          <p14:tracePt t="108340" x="4425950" y="4051300"/>
          <p14:tracePt t="108356" x="4565650" y="4038600"/>
          <p14:tracePt t="108373" x="4629150" y="4006850"/>
          <p14:tracePt t="108390" x="4648200" y="3994150"/>
          <p14:tracePt t="108406" x="4648200" y="3968750"/>
          <p14:tracePt t="108423" x="4648200" y="3956050"/>
          <p14:tracePt t="108440" x="4648200" y="3937000"/>
          <p14:tracePt t="108457" x="4648200" y="3911600"/>
          <p14:tracePt t="108473" x="4648200" y="3873500"/>
          <p14:tracePt t="108490" x="4648200" y="3860800"/>
          <p14:tracePt t="108509" x="4635500" y="3841750"/>
          <p14:tracePt t="108523" x="4629150" y="3841750"/>
          <p14:tracePt t="108617" x="4610100" y="3841750"/>
          <p14:tracePt t="108626" x="4603750" y="3841750"/>
          <p14:tracePt t="108634" x="4578350" y="3854450"/>
          <p14:tracePt t="108641" x="4572000" y="3854450"/>
          <p14:tracePt t="108657" x="4572000" y="3860800"/>
          <p14:tracePt t="108673" x="4572000" y="3867150"/>
          <p14:tracePt t="108690" x="4572000" y="3873500"/>
          <p14:tracePt t="108731" x="4565650" y="3873500"/>
          <p14:tracePt t="108929" x="4559300" y="3873500"/>
          <p14:tracePt t="108938" x="4540250" y="3873500"/>
          <p14:tracePt t="108948" x="4521200" y="3873500"/>
          <p14:tracePt t="108956" x="4508500" y="3879850"/>
          <p14:tracePt t="108973" x="4502150" y="3886200"/>
          <p14:tracePt t="109028" x="4495800" y="3892550"/>
          <p14:tracePt t="109043" x="4476750" y="3892550"/>
          <p14:tracePt t="109050" x="4464050" y="3905250"/>
          <p14:tracePt t="109058" x="4451350" y="3911600"/>
          <p14:tracePt t="109074" x="4445000" y="3911600"/>
          <p14:tracePt t="109090" x="4438650" y="3911600"/>
          <p14:tracePt t="109131" x="4432300" y="3917950"/>
          <p14:tracePt t="109140" x="4419600" y="3937000"/>
          <p14:tracePt t="109157" x="4387850" y="3994150"/>
          <p14:tracePt t="109173" x="4362450" y="4038600"/>
          <p14:tracePt t="109190" x="4343400" y="4064000"/>
          <p14:tracePt t="109207" x="4324350" y="4089400"/>
          <p14:tracePt t="109223" x="4305300" y="4102100"/>
          <p14:tracePt t="109243" x="4292600" y="4108450"/>
          <p14:tracePt t="109257" x="4279900" y="4114800"/>
          <p14:tracePt t="109273" x="4260850" y="4127500"/>
          <p14:tracePt t="109290" x="4254500" y="4127500"/>
          <p14:tracePt t="109337" x="4248150" y="4127500"/>
          <p14:tracePt t="109459" x="4241800" y="4127500"/>
          <p14:tracePt t="109466" x="4229100" y="4127500"/>
          <p14:tracePt t="109474" x="4222750" y="4127500"/>
          <p14:tracePt t="109490" x="4191000" y="4133850"/>
          <p14:tracePt t="109507" x="4178300" y="4133850"/>
          <p14:tracePt t="109524" x="4152900" y="4140200"/>
          <p14:tracePt t="109540" x="4133850" y="4140200"/>
          <p14:tracePt t="109557" x="4114800" y="4140200"/>
          <p14:tracePt t="109573" x="4095750" y="4140200"/>
          <p14:tracePt t="109590" x="4070350" y="4140200"/>
          <p14:tracePt t="109607" x="4025900" y="4140200"/>
          <p14:tracePt t="109623" x="3994150" y="4152900"/>
          <p14:tracePt t="109624" x="3981450" y="4159250"/>
          <p14:tracePt t="109918" x="3994150" y="4159250"/>
          <p14:tracePt t="109921" x="4038600" y="4159250"/>
          <p14:tracePt t="109931" x="4083050" y="4159250"/>
          <p14:tracePt t="109940" x="4108450" y="4165600"/>
          <p14:tracePt t="109957" x="4133850" y="4171950"/>
          <p14:tracePt t="109974" x="4140200" y="4171950"/>
          <p14:tracePt t="109990" x="4159250" y="4178300"/>
          <p14:tracePt t="109997" x="4165600" y="4178300"/>
          <p14:tracePt t="110008" x="4178300" y="4184650"/>
          <p14:tracePt t="110024" x="4203700" y="4184650"/>
          <p14:tracePt t="110042" x="4216400" y="4184650"/>
          <p14:tracePt t="110057" x="4222750" y="4184650"/>
          <p14:tracePt t="110099" x="4241800" y="4184650"/>
          <p14:tracePt t="110107" x="4254500" y="4184650"/>
          <p14:tracePt t="110123" x="4324350" y="4184650"/>
          <p14:tracePt t="110140" x="4394200" y="4184650"/>
          <p14:tracePt t="110157" x="4425950" y="4184650"/>
          <p14:tracePt t="110202" x="4438650" y="4184650"/>
          <p14:tracePt t="110211" x="4451350" y="4171950"/>
          <p14:tracePt t="110223" x="4483100" y="4165600"/>
          <p14:tracePt t="110241" x="4565650" y="4140200"/>
          <p14:tracePt t="110257" x="4660900" y="4102100"/>
          <p14:tracePt t="110273" x="4667250" y="4102100"/>
          <p14:tracePt t="110291" x="4667250" y="4095750"/>
          <p14:tracePt t="110324" x="4673600" y="4089400"/>
          <p14:tracePt t="110341" x="4692650" y="4083050"/>
          <p14:tracePt t="110357" x="4718050" y="4070350"/>
          <p14:tracePt t="110374" x="4724400" y="4070350"/>
          <p14:tracePt t="110413" x="4724400" y="4064000"/>
          <p14:tracePt t="110434" x="4737100" y="4064000"/>
          <p14:tracePt t="110447" x="4756150" y="4051300"/>
          <p14:tracePt t="110457" x="4794250" y="4044950"/>
          <p14:tracePt t="110474" x="4800600" y="4044950"/>
          <p14:tracePt t="110490" x="4806950" y="4038600"/>
          <p14:tracePt t="110547" x="4819650" y="4032250"/>
          <p14:tracePt t="110554" x="4826000" y="4025900"/>
          <p14:tracePt t="110564" x="4838700" y="4013200"/>
          <p14:tracePt t="110574" x="4857750" y="4006850"/>
          <p14:tracePt t="110590" x="4870450" y="3994150"/>
          <p14:tracePt t="110623" x="4870450" y="3987800"/>
          <p14:tracePt t="110641" x="4876800" y="3981450"/>
          <p14:tracePt t="110657" x="4889500" y="3962400"/>
          <p14:tracePt t="110674" x="4895850" y="3949700"/>
          <p14:tracePt t="110691" x="4895850" y="3943350"/>
          <p14:tracePt t="110707" x="4895850" y="3924300"/>
          <p14:tracePt t="110724" x="4895850" y="3898900"/>
          <p14:tracePt t="110740" x="4895850" y="3886200"/>
          <p14:tracePt t="110757" x="4895850" y="3879850"/>
          <p14:tracePt t="110773" x="4895850" y="3873500"/>
          <p14:tracePt t="110790" x="4895850" y="3860800"/>
          <p14:tracePt t="110807" x="4895850" y="3835400"/>
          <p14:tracePt t="110824" x="4883150" y="3810000"/>
          <p14:tracePt t="110841" x="4876800" y="3790950"/>
          <p14:tracePt t="110857" x="4864100" y="3771900"/>
          <p14:tracePt t="110874" x="4845050" y="3759200"/>
          <p14:tracePt t="110890" x="4838700" y="3752850"/>
          <p14:tracePt t="110907" x="4832350" y="3740150"/>
          <p14:tracePt t="110924" x="4832350" y="3733800"/>
          <p14:tracePt t="110941" x="4826000" y="3721100"/>
          <p14:tracePt t="110957" x="4819650" y="3708400"/>
          <p14:tracePt t="110974" x="4800600" y="3683000"/>
          <p14:tracePt t="110991" x="4787900" y="3663950"/>
          <p14:tracePt t="110996" x="4781550" y="3663950"/>
          <p14:tracePt t="111007" x="4768850" y="3651250"/>
          <p14:tracePt t="111041" x="4743450" y="3644900"/>
          <p14:tracePt t="111057" x="4718050" y="3644900"/>
          <p14:tracePt t="111074" x="4673600" y="3625850"/>
          <p14:tracePt t="111091" x="4622800" y="3619500"/>
          <p14:tracePt t="111107" x="4584700" y="3600450"/>
          <p14:tracePt t="111124" x="4552950" y="3594100"/>
          <p14:tracePt t="111141" x="4521200" y="3594100"/>
          <p14:tracePt t="111157" x="4514850" y="3594100"/>
          <p14:tracePt t="111174" x="4502150" y="3594100"/>
          <p14:tracePt t="111191" x="4483100" y="3594100"/>
          <p14:tracePt t="111207" x="4451350" y="3606800"/>
          <p14:tracePt t="111224" x="4394200" y="3651250"/>
          <p14:tracePt t="111241" x="4387850" y="3676650"/>
          <p14:tracePt t="111257" x="4375150" y="3721100"/>
          <p14:tracePt t="111274" x="4375150" y="3740150"/>
          <p14:tracePt t="111290" x="4375150" y="3746500"/>
          <p14:tracePt t="111307" x="4375150" y="3784600"/>
          <p14:tracePt t="111324" x="4387850" y="3841750"/>
          <p14:tracePt t="111341" x="4457700" y="3937000"/>
          <p14:tracePt t="111357" x="4540250" y="4025900"/>
          <p14:tracePt t="111374" x="4578350" y="4064000"/>
          <p14:tracePt t="111391" x="4578350" y="4070350"/>
          <p14:tracePt t="111407" x="4584700" y="4070350"/>
          <p14:tracePt t="111441" x="4591050" y="4070350"/>
          <p14:tracePt t="111457" x="4660900" y="4076700"/>
          <p14:tracePt t="111474" x="4711700" y="4076700"/>
          <p14:tracePt t="111491" x="4737100" y="4076700"/>
          <p14:tracePt t="111553" x="4743450" y="4076700"/>
          <p14:tracePt t="111565" x="4749800" y="4076700"/>
          <p14:tracePt t="111570" x="4756150" y="4076700"/>
          <p14:tracePt t="111586" x="4762500" y="4076700"/>
          <p14:tracePt t="111610" x="4768850" y="4076700"/>
          <p14:tracePt t="111707" x="4775200" y="4076700"/>
          <p14:tracePt t="111725" x="4775200" y="4051300"/>
          <p14:tracePt t="111741" x="4775200" y="4038600"/>
          <p14:tracePt t="112906" x="4781550" y="4038600"/>
          <p14:tracePt t="112915" x="4819650" y="4038600"/>
          <p14:tracePt t="112925" x="4857750" y="4025900"/>
          <p14:tracePt t="112941" x="4921250" y="4019550"/>
          <p14:tracePt t="112958" x="4940300" y="4019550"/>
          <p14:tracePt t="112974" x="4940300" y="4013200"/>
          <p14:tracePt t="113010" x="4953000" y="4013200"/>
          <p14:tracePt t="113025" x="4972050" y="4006850"/>
          <p14:tracePt t="113041" x="5003800" y="3994150"/>
          <p14:tracePt t="113074" x="5010150" y="3981450"/>
          <p14:tracePt t="113091" x="5022850" y="3968750"/>
          <p14:tracePt t="113108" x="5124450" y="3911600"/>
          <p14:tracePt t="113125" x="5264150" y="3867150"/>
          <p14:tracePt t="113141" x="5353050" y="3822700"/>
          <p14:tracePt t="113158" x="5359400" y="3816350"/>
          <p14:tracePt t="113175" x="5359400" y="3810000"/>
          <p14:tracePt t="113191" x="5334000" y="3790950"/>
          <p14:tracePt t="113208" x="5302250" y="3784600"/>
          <p14:tracePt t="113229" x="5289550" y="3784600"/>
          <p14:tracePt t="113258" x="5295900" y="3784600"/>
          <p14:tracePt t="113306" x="5302250" y="3784600"/>
          <p14:tracePt t="113317" x="5302250" y="3790950"/>
          <p14:tracePt t="113325" x="5295900" y="3790950"/>
          <p14:tracePt t="113341" x="5295900" y="3797300"/>
          <p14:tracePt t="113358" x="5295900" y="3816350"/>
          <p14:tracePt t="113554" x="5289550" y="3816350"/>
          <p14:tracePt t="113570" x="5283200" y="3816350"/>
          <p14:tracePt t="113595" x="5276850" y="3816350"/>
          <p14:tracePt t="113602" x="5270500" y="3822700"/>
          <p14:tracePt t="113610" x="5264150" y="3829050"/>
          <p14:tracePt t="113625" x="5251450" y="3841750"/>
          <p14:tracePt t="113641" x="5226050" y="3867150"/>
          <p14:tracePt t="113658" x="5200650" y="3879850"/>
          <p14:tracePt t="113675" x="5175250" y="3892550"/>
          <p14:tracePt t="113819" x="5168900" y="3892550"/>
          <p14:tracePt t="113937" x="5168900" y="3898900"/>
          <p14:tracePt t="115594" x="5143500" y="3911600"/>
          <p14:tracePt t="115602" x="5130800" y="3917950"/>
          <p14:tracePt t="115617" x="5124450" y="3917950"/>
          <p14:tracePt t="115635" x="5111750" y="3930650"/>
          <p14:tracePt t="115642" x="5080000" y="3930650"/>
          <p14:tracePt t="115659" x="4959350" y="3962400"/>
          <p14:tracePt t="115676" x="4845050" y="3994150"/>
          <p14:tracePt t="115692" x="4806950" y="4006850"/>
          <p14:tracePt t="115709" x="4800600" y="4013200"/>
          <p14:tracePt t="115726" x="4787900" y="4013200"/>
          <p14:tracePt t="115742" x="4743450" y="4013200"/>
          <p14:tracePt t="115759" x="4622800" y="4044950"/>
          <p14:tracePt t="115775" x="4521200" y="4064000"/>
          <p14:tracePt t="115792" x="4445000" y="4095750"/>
          <p14:tracePt t="115809" x="4413250" y="4102100"/>
          <p14:tracePt t="115825" x="4406900" y="4102100"/>
          <p14:tracePt t="115842" x="4394200" y="4102100"/>
          <p14:tracePt t="115859" x="4375150" y="4095750"/>
          <p14:tracePt t="115876" x="4343400" y="4083050"/>
          <p14:tracePt t="115892" x="4324350" y="4076700"/>
          <p14:tracePt t="115909" x="4318000" y="4076700"/>
          <p14:tracePt t="115949" x="4311650" y="4076700"/>
          <p14:tracePt t="115959" x="4298950" y="4076700"/>
          <p14:tracePt t="115976" x="4273550" y="4076700"/>
          <p14:tracePt t="115981" x="4254500" y="4076700"/>
          <p14:tracePt t="115993" x="4229100" y="4076700"/>
          <p14:tracePt t="116009" x="4133850" y="4076700"/>
          <p14:tracePt t="116026" x="4038600" y="4076700"/>
          <p14:tracePt t="116042" x="3943350" y="4076700"/>
          <p14:tracePt t="116059" x="3873500" y="4076700"/>
          <p14:tracePt t="116146" x="3867150" y="4076700"/>
          <p14:tracePt t="116217" x="3917950" y="4076700"/>
          <p14:tracePt t="116226" x="3994150" y="4076700"/>
          <p14:tracePt t="116243" x="4178300" y="4076700"/>
          <p14:tracePt t="116259" x="4356100" y="4076700"/>
          <p14:tracePt t="116276" x="4559300" y="4076700"/>
          <p14:tracePt t="116292" x="4737100" y="4076700"/>
          <p14:tracePt t="116309" x="4851400" y="4076700"/>
          <p14:tracePt t="116326" x="4895850" y="4076700"/>
          <p14:tracePt t="116342" x="4914900" y="4076700"/>
          <p14:tracePt t="116359" x="4933950" y="4076700"/>
          <p14:tracePt t="116585" x="4933950" y="4070350"/>
          <p14:tracePt t="116603" x="4921250" y="4064000"/>
          <p14:tracePt t="116610" x="4889500" y="4057650"/>
          <p14:tracePt t="116626" x="4864100" y="4057650"/>
          <p14:tracePt t="116643" x="4857750" y="4057650"/>
          <p14:tracePt t="116676" x="4845050" y="4057650"/>
          <p14:tracePt t="116692" x="4762500" y="4076700"/>
          <p14:tracePt t="116709" x="4584700" y="4114800"/>
          <p14:tracePt t="116726" x="4343400" y="4146550"/>
          <p14:tracePt t="116743" x="4114800" y="4178300"/>
          <p14:tracePt t="116759" x="3975100" y="4210050"/>
          <p14:tracePt t="116776" x="3854450" y="4248150"/>
          <p14:tracePt t="116777" x="3797300" y="4254500"/>
          <p14:tracePt t="116793" x="3733800" y="4260850"/>
          <p14:tracePt t="116809" x="3517900" y="4330700"/>
          <p14:tracePt t="116826" x="3435350" y="4362450"/>
          <p14:tracePt t="116842" x="3225800" y="4425950"/>
          <p14:tracePt t="116859" x="3117850" y="4425950"/>
          <p14:tracePt t="116876" x="2990850" y="4425950"/>
          <p14:tracePt t="116892" x="2908300" y="4425950"/>
          <p14:tracePt t="116909" x="2863850" y="4425950"/>
          <p14:tracePt t="116926" x="2813050" y="4425950"/>
          <p14:tracePt t="116943" x="2698750" y="4425950"/>
          <p14:tracePt t="116959" x="2533650" y="4445000"/>
          <p14:tracePt t="116976" x="2406650" y="4470400"/>
          <p14:tracePt t="116993" x="2254250" y="4470400"/>
          <p14:tracePt t="116995" x="2178050" y="4470400"/>
          <p14:tracePt t="117009" x="2038350" y="4470400"/>
          <p14:tracePt t="117026" x="1930400" y="4470400"/>
          <p14:tracePt t="117043" x="1847850" y="4470400"/>
          <p14:tracePt t="117059" x="1714500" y="4470400"/>
          <p14:tracePt t="117076" x="1568450" y="4470400"/>
          <p14:tracePt t="117092" x="1485900" y="4470400"/>
          <p14:tracePt t="117109" x="1466850" y="4470400"/>
          <p14:tracePt t="117186" x="1460500" y="4470400"/>
          <p14:tracePt t="117197" x="1454150" y="4470400"/>
          <p14:tracePt t="117202" x="1441450" y="4470400"/>
          <p14:tracePt t="117297" x="1428750" y="4470400"/>
          <p14:tracePt t="117305" x="1422400" y="4470400"/>
          <p14:tracePt t="117418" x="1441450" y="4476750"/>
          <p14:tracePt t="117426" x="1492250" y="4489450"/>
          <p14:tracePt t="117443" x="1619250" y="4495800"/>
          <p14:tracePt t="117459" x="1727200" y="4502150"/>
          <p14:tracePt t="117477" x="1797050" y="4502150"/>
          <p14:tracePt t="117493" x="1822450" y="4502150"/>
          <p14:tracePt t="117510" x="1841500" y="4502150"/>
          <p14:tracePt t="117526" x="1911350" y="4521200"/>
          <p14:tracePt t="117543" x="2051050" y="4533900"/>
          <p14:tracePt t="117560" x="2184400" y="4552950"/>
          <p14:tracePt t="117576" x="2279650" y="4559300"/>
          <p14:tracePt t="117577" x="2305050" y="4559300"/>
          <p14:tracePt t="117593" x="2330450" y="4559300"/>
          <p14:tracePt t="117626" x="2336800" y="4559300"/>
          <p14:tracePt t="117643" x="2362200" y="4565650"/>
          <p14:tracePt t="117659" x="2368550" y="4565650"/>
          <p14:tracePt t="117716" x="2374900" y="4565650"/>
          <p14:tracePt t="117721" x="2381250" y="4565650"/>
          <p14:tracePt t="117731" x="2400300" y="4565650"/>
          <p14:tracePt t="117743" x="2413000" y="4565650"/>
          <p14:tracePt t="117759" x="2457450" y="4565650"/>
          <p14:tracePt t="117776" x="2470150" y="4565650"/>
          <p14:tracePt t="117818" x="2476500" y="4565650"/>
          <p14:tracePt t="117834" x="2489200" y="4565650"/>
          <p14:tracePt t="117843" x="2495550" y="4565650"/>
          <p14:tracePt t="117859" x="2533650" y="4565650"/>
          <p14:tracePt t="117900" x="2540000" y="4565650"/>
          <p14:tracePt t="117917" x="2546350" y="4565650"/>
          <p14:tracePt t="117931" x="2552700" y="4559300"/>
          <p14:tracePt t="117943" x="2559050" y="4559300"/>
          <p14:tracePt t="117960" x="2571750" y="4559300"/>
          <p14:tracePt t="118001" x="2578100" y="4559300"/>
          <p14:tracePt t="118009" x="2597150" y="4559300"/>
          <p14:tracePt t="118026" x="2673350" y="4559300"/>
          <p14:tracePt t="118043" x="2774950" y="4533900"/>
          <p14:tracePt t="118059" x="2825750" y="4533900"/>
          <p14:tracePt t="118076" x="2851150" y="4521200"/>
          <p14:tracePt t="118093" x="2857500" y="4514850"/>
          <p14:tracePt t="118110" x="2863850" y="4508500"/>
          <p14:tracePt t="118126" x="2863850" y="4495800"/>
          <p14:tracePt t="118143" x="2876550" y="4476750"/>
          <p14:tracePt t="118160" x="2882900" y="4470400"/>
          <p14:tracePt t="118194" x="2882900" y="4451350"/>
          <p14:tracePt t="118338" x="2882900" y="4438650"/>
          <p14:tracePt t="118347" x="2882900" y="4432300"/>
          <p14:tracePt t="118366" x="2882900" y="4425950"/>
          <p14:tracePt t="118369" x="2882900" y="4413250"/>
          <p14:tracePt t="118378" x="2882900" y="4406900"/>
          <p14:tracePt t="118393" x="2882900" y="4394200"/>
          <p14:tracePt t="118426" x="2882900" y="4381500"/>
          <p14:tracePt t="118609" x="2882900" y="4375150"/>
          <p14:tracePt t="118963" x="2876550" y="4375150"/>
          <p14:tracePt t="118970" x="2870200" y="4375150"/>
          <p14:tracePt t="118980" x="2863850" y="4375150"/>
          <p14:tracePt t="118997" x="2844800" y="4375150"/>
          <p14:tracePt t="119010" x="2832100" y="4375150"/>
          <p14:tracePt t="119027" x="2819400" y="4375150"/>
          <p14:tracePt t="119043" x="2813050" y="4375150"/>
          <p14:tracePt t="119060" x="2800350" y="4375150"/>
          <p14:tracePt t="119077" x="2787650" y="4375150"/>
          <p14:tracePt t="119093" x="2762250" y="4375150"/>
          <p14:tracePt t="119110" x="2736850" y="4381500"/>
          <p14:tracePt t="119127" x="2711450" y="4387850"/>
          <p14:tracePt t="119143" x="2698750" y="4394200"/>
          <p14:tracePt t="119145" x="2692400" y="4400550"/>
          <p14:tracePt t="119177" x="2673350" y="4406900"/>
          <p14:tracePt t="119194" x="2647950" y="4419600"/>
          <p14:tracePt t="119227" x="2635250" y="4425950"/>
          <p14:tracePt t="119243" x="2628900" y="4432300"/>
          <p14:tracePt t="119289" x="2622550" y="4432300"/>
          <p14:tracePt t="119300" x="2622550" y="4438650"/>
          <p14:tracePt t="119310" x="2616200" y="4445000"/>
          <p14:tracePt t="119326" x="2590800" y="4470400"/>
          <p14:tracePt t="119343" x="2578100" y="4483100"/>
          <p14:tracePt t="119360" x="2571750" y="4483100"/>
          <p14:tracePt t="119377" x="2552700" y="4489450"/>
          <p14:tracePt t="119393" x="2533650" y="4489450"/>
          <p14:tracePt t="119410" x="2520950" y="4489450"/>
          <p14:tracePt t="119427" x="2501900" y="4495800"/>
          <p14:tracePt t="119444" x="2476500" y="4502150"/>
          <p14:tracePt t="119460" x="2470150" y="4502150"/>
          <p14:tracePt t="119522" x="2463800" y="4502150"/>
          <p14:tracePt t="119546" x="2457450" y="4502150"/>
          <p14:tracePt t="119554" x="2444750" y="4502150"/>
          <p14:tracePt t="119570" x="2438400" y="4502150"/>
          <p14:tracePt t="119603" x="2432050" y="4502150"/>
          <p14:tracePt t="119642" x="2425700" y="4502150"/>
          <p14:tracePt t="119803" x="2419350" y="4502150"/>
          <p14:tracePt t="119810" x="2413000" y="4502150"/>
          <p14:tracePt t="119827" x="2400300" y="4502150"/>
          <p14:tracePt t="119843" x="2381250" y="4502150"/>
          <p14:tracePt t="119860" x="2343150" y="4502150"/>
          <p14:tracePt t="119877" x="2317750" y="4502150"/>
          <p14:tracePt t="119893" x="2305050" y="4502150"/>
          <p14:tracePt t="119911" x="2292350" y="4502150"/>
          <p14:tracePt t="119916" x="2279650" y="4502150"/>
          <p14:tracePt t="119927" x="2273300" y="4502150"/>
          <p14:tracePt t="119943" x="2266950" y="4502150"/>
          <p14:tracePt t="119962" x="2260600" y="4502150"/>
          <p14:tracePt t="120297" x="2273300" y="4502150"/>
          <p14:tracePt t="120305" x="2279650" y="4502150"/>
          <p14:tracePt t="120316" x="2286000" y="4495800"/>
          <p14:tracePt t="120327" x="2292350" y="4489450"/>
          <p14:tracePt t="120344" x="2305050" y="4476750"/>
          <p14:tracePt t="120364" x="2336800" y="4457700"/>
          <p14:tracePt t="120377" x="2381250" y="4451350"/>
          <p14:tracePt t="120394" x="2463800" y="4432300"/>
          <p14:tracePt t="120411" x="2514600" y="4425950"/>
          <p14:tracePt t="120427" x="2540000" y="4425950"/>
          <p14:tracePt t="120444" x="2552700" y="4419600"/>
          <p14:tracePt t="120460" x="2571750" y="4400550"/>
          <p14:tracePt t="120477" x="2597150" y="4362450"/>
          <p14:tracePt t="120494" x="2628900" y="4279900"/>
          <p14:tracePt t="120511" x="2698750" y="4159250"/>
          <p14:tracePt t="120527" x="2736850" y="4057650"/>
          <p14:tracePt t="120544" x="2755900" y="4013200"/>
          <p14:tracePt t="120561" x="2762250" y="4006850"/>
          <p14:tracePt t="120577" x="2762250" y="3994150"/>
          <p14:tracePt t="120610" x="2762250" y="3987800"/>
          <p14:tracePt t="120627" x="2768600" y="3975100"/>
          <p14:tracePt t="120644" x="2768600" y="3968750"/>
          <p14:tracePt t="120661" x="2768600" y="3956050"/>
          <p14:tracePt t="120874" x="2768600" y="3962400"/>
          <p14:tracePt t="120886" x="2768600" y="4000500"/>
          <p14:tracePt t="120889" x="2768600" y="4038600"/>
          <p14:tracePt t="120900" x="2768600" y="4089400"/>
          <p14:tracePt t="120911" x="2774950" y="4146550"/>
          <p14:tracePt t="120927" x="2794000" y="4222750"/>
          <p14:tracePt t="120944" x="2800350" y="4254500"/>
          <p14:tracePt t="120961" x="2800350" y="4273550"/>
          <p14:tracePt t="120978" x="2743200" y="4298950"/>
          <p14:tracePt t="120994" x="2679700" y="4311650"/>
          <p14:tracePt t="121011" x="2584450" y="4330700"/>
          <p14:tracePt t="121027" x="2533650" y="4337050"/>
          <p14:tracePt t="121044" x="2508250" y="4337050"/>
          <p14:tracePt t="121061" x="2489200" y="4337050"/>
          <p14:tracePt t="121094" x="2482850" y="4337050"/>
          <p14:tracePt t="121186" x="2489200" y="4337050"/>
          <p14:tracePt t="121193" x="2514600" y="4337050"/>
          <p14:tracePt t="121211" x="2590800" y="4337050"/>
          <p14:tracePt t="121228" x="2686050" y="4343400"/>
          <p14:tracePt t="121244" x="2755900" y="4349750"/>
          <p14:tracePt t="121261" x="2787650" y="4349750"/>
          <p14:tracePt t="121277" x="2794000" y="4349750"/>
          <p14:tracePt t="121761" x="2781300" y="4356100"/>
          <p14:tracePt t="121770" x="2749550" y="4356100"/>
          <p14:tracePt t="121778" x="2717800" y="4362450"/>
          <p14:tracePt t="121794" x="2635250" y="4375150"/>
          <p14:tracePt t="121811" x="2520950" y="4394200"/>
          <p14:tracePt t="121827" x="2387600" y="4400550"/>
          <p14:tracePt t="121844" x="2273300" y="4419600"/>
          <p14:tracePt t="121861" x="2184400" y="4438650"/>
          <p14:tracePt t="121878" x="2108200" y="4451350"/>
          <p14:tracePt t="121894" x="2012950" y="4457700"/>
          <p14:tracePt t="121911" x="1924050" y="4470400"/>
          <p14:tracePt t="121928" x="1879600" y="4483100"/>
          <p14:tracePt t="121929" x="1860550" y="4489450"/>
          <p14:tracePt t="121944" x="1841500" y="4489450"/>
          <p14:tracePt t="121962" x="1797050" y="4489450"/>
          <p14:tracePt t="121978" x="1670050" y="4489450"/>
          <p14:tracePt t="121994" x="1587500" y="4489450"/>
          <p14:tracePt t="122011" x="1530350" y="4489450"/>
          <p14:tracePt t="122028" x="1492250" y="4483100"/>
          <p14:tracePt t="122044" x="1460500" y="4476750"/>
          <p14:tracePt t="122061" x="1428750" y="4464050"/>
          <p14:tracePt t="122078" x="1397000" y="4457700"/>
          <p14:tracePt t="122094" x="1371600" y="4451350"/>
          <p14:tracePt t="122111" x="1358900" y="4445000"/>
          <p14:tracePt t="122128" x="1352550" y="4445000"/>
          <p14:tracePt t="122129" x="1352550" y="4438650"/>
          <p14:tracePt t="122145" x="1352550" y="4419600"/>
          <p14:tracePt t="122161" x="1352550" y="4406900"/>
          <p14:tracePt t="122203" x="1352550" y="4400550"/>
          <p14:tracePt t="122266" x="1358900" y="4400550"/>
          <p14:tracePt t="122274" x="1371600" y="4400550"/>
          <p14:tracePt t="122284" x="1390650" y="4400550"/>
          <p14:tracePt t="122294" x="1416050" y="4400550"/>
          <p14:tracePt t="122311" x="1460500" y="4400550"/>
          <p14:tracePt t="122328" x="1485900" y="4413250"/>
          <p14:tracePt t="122344" x="1498600" y="4413250"/>
          <p14:tracePt t="122361" x="1504950" y="4413250"/>
          <p14:tracePt t="122378" x="1511300" y="4413250"/>
          <p14:tracePt t="122394" x="1562100" y="4413250"/>
          <p14:tracePt t="122411" x="1631950" y="4413250"/>
          <p14:tracePt t="122428" x="1676400" y="4413250"/>
          <p14:tracePt t="122444" x="1689100" y="4413250"/>
          <p14:tracePt t="122461" x="1695450" y="4413250"/>
          <p14:tracePt t="122478" x="1701800" y="4413250"/>
          <p14:tracePt t="122495" x="1714500" y="4413250"/>
          <p14:tracePt t="122511" x="1752600" y="4394200"/>
          <p14:tracePt t="122528" x="1803400" y="4368800"/>
          <p14:tracePt t="122545" x="1828800" y="4356100"/>
          <p14:tracePt t="122561" x="1841500" y="4337050"/>
          <p14:tracePt t="122594" x="1841500" y="4330700"/>
          <p14:tracePt t="122611" x="1841500" y="4318000"/>
          <p14:tracePt t="122628" x="1847850" y="4305300"/>
          <p14:tracePt t="122644" x="1847850" y="4292600"/>
          <p14:tracePt t="122661" x="1847850" y="4273550"/>
          <p14:tracePt t="122678" x="1847850" y="4267200"/>
          <p14:tracePt t="122694" x="1847850" y="4254500"/>
          <p14:tracePt t="122711" x="1847850" y="4235450"/>
          <p14:tracePt t="122728" x="1835150" y="4203700"/>
          <p14:tracePt t="122745" x="1803400" y="4159250"/>
          <p14:tracePt t="122763" x="1771650" y="4114800"/>
          <p14:tracePt t="122778" x="1746250" y="4102100"/>
          <p14:tracePt t="122794" x="1727200" y="4095750"/>
          <p14:tracePt t="122811" x="1714500" y="4095750"/>
          <p14:tracePt t="122829" x="1682750" y="4070350"/>
          <p14:tracePt t="122844" x="1631950" y="4057650"/>
          <p14:tracePt t="122861" x="1568450" y="4051300"/>
          <p14:tracePt t="122878" x="1485900" y="4044950"/>
          <p14:tracePt t="122894" x="1416050" y="4044950"/>
          <p14:tracePt t="122911" x="1358900" y="4044950"/>
          <p14:tracePt t="122928" x="1327150" y="4044950"/>
          <p14:tracePt t="122945" x="1301750" y="4044950"/>
          <p14:tracePt t="122962" x="1282700" y="4044950"/>
          <p14:tracePt t="122978" x="1270000" y="4044950"/>
          <p14:tracePt t="122995" x="1257300" y="4070350"/>
          <p14:tracePt t="123011" x="1250950" y="4102100"/>
          <p14:tracePt t="123028" x="1250950" y="4140200"/>
          <p14:tracePt t="123045" x="1244600" y="4159250"/>
          <p14:tracePt t="123061" x="1231900" y="4191000"/>
          <p14:tracePt t="123078" x="1225550" y="4241800"/>
          <p14:tracePt t="123095" x="1225550" y="4324350"/>
          <p14:tracePt t="123111" x="1244600" y="4387850"/>
          <p14:tracePt t="123128" x="1320800" y="4464050"/>
          <p14:tracePt t="123145" x="1371600" y="4489450"/>
          <p14:tracePt t="123161" x="1390650" y="4502150"/>
          <p14:tracePt t="123178" x="1397000" y="4508500"/>
          <p14:tracePt t="123195" x="1441450" y="4533900"/>
          <p14:tracePt t="123211" x="1504950" y="4546600"/>
          <p14:tracePt t="123228" x="1581150" y="4572000"/>
          <p14:tracePt t="123245" x="1625600" y="4591050"/>
          <p14:tracePt t="123261" x="1631950" y="4591050"/>
          <p14:tracePt t="123295" x="1644650" y="4591050"/>
          <p14:tracePt t="123311" x="1651000" y="4584700"/>
          <p14:tracePt t="123328" x="1670050" y="4572000"/>
          <p14:tracePt t="123361" x="1676400" y="4572000"/>
          <p14:tracePt t="123434" x="1682750" y="4565650"/>
          <p14:tracePt t="123466" x="1689100" y="4565650"/>
          <p14:tracePt t="123578" x="1695450" y="4559300"/>
          <p14:tracePt t="123586" x="1708150" y="4552950"/>
          <p14:tracePt t="123595" x="1733550" y="4552950"/>
          <p14:tracePt t="123611" x="1809750" y="4552950"/>
          <p14:tracePt t="123629" x="1905000" y="4552950"/>
          <p14:tracePt t="123645" x="1974850" y="4552950"/>
          <p14:tracePt t="123661" x="2006600" y="4546600"/>
          <p14:tracePt t="123731" x="2006600" y="4540250"/>
          <p14:tracePt t="123737" x="2012950" y="4540250"/>
          <p14:tracePt t="123747" x="2012950" y="4533900"/>
          <p14:tracePt t="123761" x="2012950" y="4527550"/>
          <p14:tracePt t="123778" x="2012950" y="4495800"/>
          <p14:tracePt t="123795" x="2025650" y="4483100"/>
          <p14:tracePt t="123811" x="2025650" y="4457700"/>
          <p14:tracePt t="123828" x="2025650" y="4451350"/>
          <p14:tracePt t="123845" x="2025650" y="4445000"/>
          <p14:tracePt t="123862" x="2025650" y="4432300"/>
          <p14:tracePt t="123878" x="2032000" y="4425950"/>
          <p14:tracePt t="123912" x="2038350" y="4413250"/>
          <p14:tracePt t="123945" x="2038350" y="4406900"/>
          <p14:tracePt t="123986" x="2038350" y="4394200"/>
          <p14:tracePt t="124146" x="2044700" y="4394200"/>
          <p14:tracePt t="124153" x="2051050" y="4394200"/>
          <p14:tracePt t="124166" x="2070100" y="4394200"/>
          <p14:tracePt t="124178" x="2133600" y="4394200"/>
          <p14:tracePt t="124195" x="2184400" y="4381500"/>
          <p14:tracePt t="124211" x="2216150" y="4375150"/>
          <p14:tracePt t="124228" x="2216150" y="4362450"/>
          <p14:tracePt t="124245" x="2222500" y="4356100"/>
          <p14:tracePt t="124262" x="2222500" y="4330700"/>
          <p14:tracePt t="124278" x="2228850" y="4311650"/>
          <p14:tracePt t="124295" x="2235200" y="4286250"/>
          <p14:tracePt t="124312" x="2247900" y="4197350"/>
          <p14:tracePt t="124313" x="2247900" y="4159250"/>
          <p14:tracePt t="124328" x="2247900" y="4133850"/>
          <p14:tracePt t="124329" x="2247900" y="4102100"/>
          <p14:tracePt t="124345" x="2228850" y="4038600"/>
          <p14:tracePt t="124362" x="2222500" y="4025900"/>
          <p14:tracePt t="124378" x="2216150" y="4013200"/>
          <p14:tracePt t="124427" x="2203450" y="4013200"/>
          <p14:tracePt t="124441" x="2178050" y="4013200"/>
          <p14:tracePt t="124452" x="2152650" y="4013200"/>
          <p14:tracePt t="124462" x="2101850" y="4013200"/>
          <p14:tracePt t="124478" x="2000250" y="4013200"/>
          <p14:tracePt t="124495" x="1898650" y="4013200"/>
          <p14:tracePt t="124512" x="1809750" y="4013200"/>
          <p14:tracePt t="124529" x="1765300" y="4013200"/>
          <p14:tracePt t="124545" x="1714500" y="4013200"/>
          <p14:tracePt t="124562" x="1682750" y="4013200"/>
          <p14:tracePt t="124578" x="1638300" y="4025900"/>
          <p14:tracePt t="124595" x="1612900" y="4076700"/>
          <p14:tracePt t="124612" x="1606550" y="4108450"/>
          <p14:tracePt t="124629" x="1606550" y="4140200"/>
          <p14:tracePt t="124645" x="1606550" y="4152900"/>
          <p14:tracePt t="124662" x="1606550" y="4165600"/>
          <p14:tracePt t="124679" x="1606550" y="4210050"/>
          <p14:tracePt t="124695" x="1651000" y="4279900"/>
          <p14:tracePt t="124712" x="1727200" y="4330700"/>
          <p14:tracePt t="124729" x="1822450" y="4362450"/>
          <p14:tracePt t="124745" x="1885950" y="4375150"/>
          <p14:tracePt t="124762" x="1892300" y="4375150"/>
          <p14:tracePt t="125041" x="1898650" y="4381500"/>
          <p14:tracePt t="125058" x="1905000" y="4381500"/>
          <p14:tracePt t="125100" x="1911350" y="4381500"/>
          <p14:tracePt t="125105" x="1924050" y="4387850"/>
          <p14:tracePt t="125114" x="1936750" y="4387850"/>
          <p14:tracePt t="125129" x="1949450" y="4387850"/>
          <p14:tracePt t="125145" x="1974850" y="4406900"/>
          <p14:tracePt t="125164" x="1981200" y="4406900"/>
          <p14:tracePt t="125179" x="1987550" y="4406900"/>
          <p14:tracePt t="125195" x="1993900" y="4406900"/>
          <p14:tracePt t="125212" x="2032000" y="4413250"/>
          <p14:tracePt t="125229" x="2089150" y="4425950"/>
          <p14:tracePt t="125245" x="2178050" y="4432300"/>
          <p14:tracePt t="125262" x="2216150" y="4432300"/>
          <p14:tracePt t="125279" x="2228850" y="4432300"/>
          <p14:tracePt t="125361" x="2235200" y="4432300"/>
          <p14:tracePt t="125379" x="2247900" y="4432300"/>
          <p14:tracePt t="125419" x="2254250" y="4432300"/>
          <p14:tracePt t="125425" x="2266950" y="4432300"/>
          <p14:tracePt t="125435" x="2273300" y="4425950"/>
          <p14:tracePt t="125445" x="2292350" y="4419600"/>
          <p14:tracePt t="125462" x="2317750" y="4419600"/>
          <p14:tracePt t="125479" x="2330450" y="4400550"/>
          <p14:tracePt t="125495" x="2336800" y="4400550"/>
          <p14:tracePt t="125512" x="2349500" y="4394200"/>
          <p14:tracePt t="125529" x="2355850" y="4362450"/>
          <p14:tracePt t="125545" x="2368550" y="4349750"/>
          <p14:tracePt t="125563" x="2381250" y="4337050"/>
          <p14:tracePt t="125579" x="2381250" y="4330700"/>
          <p14:tracePt t="125595" x="2381250" y="4324350"/>
          <p14:tracePt t="125612" x="2381250" y="4305300"/>
          <p14:tracePt t="125629" x="2387600" y="4279900"/>
          <p14:tracePt t="125645" x="2387600" y="4260850"/>
          <p14:tracePt t="125662" x="2387600" y="4235450"/>
          <p14:tracePt t="125679" x="2387600" y="4229100"/>
          <p14:tracePt t="125696" x="2387600" y="4222750"/>
          <p14:tracePt t="125729" x="2387600" y="4210050"/>
          <p14:tracePt t="125745" x="2381250" y="4191000"/>
          <p14:tracePt t="125762" x="2374900" y="4178300"/>
          <p14:tracePt t="125779" x="2368550" y="4171950"/>
          <p14:tracePt t="125795" x="2336800" y="4152900"/>
          <p14:tracePt t="125812" x="2324100" y="4146550"/>
          <p14:tracePt t="125845" x="2317750" y="4140200"/>
          <p14:tracePt t="125862" x="2311400" y="4133850"/>
          <p14:tracePt t="125880" x="2292350" y="4114800"/>
          <p14:tracePt t="125896" x="2279650" y="4102100"/>
          <p14:tracePt t="125912" x="2266950" y="4095750"/>
          <p14:tracePt t="125929" x="2241550" y="4089400"/>
          <p14:tracePt t="125946" x="2216150" y="4089400"/>
          <p14:tracePt t="125962" x="2203450" y="4089400"/>
          <p14:tracePt t="125979" x="2197100" y="4089400"/>
          <p14:tracePt t="125996" x="2190750" y="4089400"/>
          <p14:tracePt t="126037" x="2184400" y="4089400"/>
          <p14:tracePt t="126069" x="2178050" y="4089400"/>
          <p14:tracePt t="126073" x="2171700" y="4089400"/>
          <p14:tracePt t="126086" x="2165350" y="4089400"/>
          <p14:tracePt t="126096" x="2152650" y="4089400"/>
          <p14:tracePt t="126112" x="2133600" y="4114800"/>
          <p14:tracePt t="126129" x="2127250" y="4133850"/>
          <p14:tracePt t="126145" x="2120900" y="4140200"/>
          <p14:tracePt t="126162" x="2120900" y="4159250"/>
          <p14:tracePt t="126179" x="2120900" y="4171950"/>
          <p14:tracePt t="126196" x="2120900" y="4191000"/>
          <p14:tracePt t="126212" x="2120900" y="4210050"/>
          <p14:tracePt t="126229" x="2120900" y="4222750"/>
          <p14:tracePt t="126246" x="2120900" y="4241800"/>
          <p14:tracePt t="126262" x="2127250" y="4260850"/>
          <p14:tracePt t="126305" x="2133600" y="4267200"/>
          <p14:tracePt t="126324" x="2133600" y="4273550"/>
          <p14:tracePt t="126329" x="2139950" y="4279900"/>
          <p14:tracePt t="126345" x="2146300" y="4286250"/>
          <p14:tracePt t="126362" x="2152650" y="4298950"/>
          <p14:tracePt t="126379" x="2159000" y="4305300"/>
          <p14:tracePt t="126412" x="2159000" y="4318000"/>
          <p14:tracePt t="126429" x="2165350" y="4324350"/>
          <p14:tracePt t="126446" x="2178050" y="4337050"/>
          <p14:tracePt t="126462" x="2178050" y="4356100"/>
          <p14:tracePt t="126479" x="2203450" y="4394200"/>
          <p14:tracePt t="126482" x="2203450" y="4406900"/>
          <p14:tracePt t="126496" x="2209800" y="4419600"/>
          <p14:tracePt t="126513" x="2222500" y="4438650"/>
          <p14:tracePt t="126546" x="2228850" y="4451350"/>
          <p14:tracePt t="126562" x="2241550" y="4457700"/>
          <p14:tracePt t="126596" x="2247900" y="4457700"/>
          <p14:tracePt t="126612" x="2273300" y="4457700"/>
          <p14:tracePt t="126629" x="2298700" y="4457700"/>
          <p14:tracePt t="126646" x="2349500" y="4457700"/>
          <p14:tracePt t="126663" x="2387600" y="4457700"/>
          <p14:tracePt t="126679" x="2400300" y="4457700"/>
          <p14:tracePt t="126753" x="2406650" y="4457700"/>
          <p14:tracePt t="127146" x="2413000" y="4457700"/>
          <p14:tracePt t="127154" x="2419350" y="4457700"/>
          <p14:tracePt t="127164" x="2432050" y="4457700"/>
          <p14:tracePt t="127179" x="2457450" y="4457700"/>
          <p14:tracePt t="127196" x="2552700" y="4451350"/>
          <p14:tracePt t="127213" x="2705100" y="4419600"/>
          <p14:tracePt t="127229" x="2889250" y="4400550"/>
          <p14:tracePt t="127246" x="3054350" y="4368800"/>
          <p14:tracePt t="127263" x="3187700" y="4337050"/>
          <p14:tracePt t="127279" x="3270250" y="4298950"/>
          <p14:tracePt t="127281" x="3308350" y="4279900"/>
          <p14:tracePt t="127296" x="3340100" y="4279900"/>
          <p14:tracePt t="127297" x="3384550" y="4267200"/>
          <p14:tracePt t="127313" x="3448050" y="4254500"/>
          <p14:tracePt t="127329" x="3638550" y="4222750"/>
          <p14:tracePt t="127346" x="3759200" y="4197350"/>
          <p14:tracePt t="127363" x="3879850" y="4165600"/>
          <p14:tracePt t="127380" x="3930650" y="4146550"/>
          <p14:tracePt t="127396" x="3949700" y="4146550"/>
          <p14:tracePt t="127413" x="3987800" y="4140200"/>
          <p14:tracePt t="127429" x="4044950" y="4121150"/>
          <p14:tracePt t="127446" x="4102100" y="4095750"/>
          <p14:tracePt t="127463" x="4127500" y="4076700"/>
          <p14:tracePt t="127479" x="4140200" y="4064000"/>
          <p14:tracePt t="127545" x="4146550" y="4064000"/>
          <p14:tracePt t="127561" x="4159250" y="4064000"/>
          <p14:tracePt t="127580" x="4171950" y="4051300"/>
          <p14:tracePt t="127596" x="4216400" y="4044950"/>
          <p14:tracePt t="127613" x="4362450" y="4044950"/>
          <p14:tracePt t="127630" x="4565650" y="4044950"/>
          <p14:tracePt t="127646" x="4756150" y="4044950"/>
          <p14:tracePt t="127663" x="4845050" y="4032250"/>
          <p14:tracePt t="127679" x="4857750" y="4025900"/>
          <p14:tracePt t="127786" x="4857750" y="4013200"/>
          <p14:tracePt t="127794" x="4826000" y="3994150"/>
          <p14:tracePt t="127804" x="4768850" y="3975100"/>
          <p14:tracePt t="127813" x="4743450" y="3956050"/>
          <p14:tracePt t="127829" x="4692650" y="3924300"/>
          <p14:tracePt t="127846" x="4679950" y="3911600"/>
          <p14:tracePt t="127863" x="4679950" y="3892550"/>
          <p14:tracePt t="127879" x="4673600" y="3892550"/>
          <p14:tracePt t="127899" x="4667250" y="3879850"/>
          <p14:tracePt t="127913" x="4654550" y="3873500"/>
          <p14:tracePt t="128009" x="4648200" y="3873500"/>
          <p14:tracePt t="128025" x="4641850" y="3873500"/>
          <p14:tracePt t="128041" x="4641850" y="3892550"/>
          <p14:tracePt t="128053" x="4641850" y="3911600"/>
          <p14:tracePt t="128058" x="4641850" y="3924300"/>
          <p14:tracePt t="128068" x="4641850" y="3937000"/>
          <p14:tracePt t="128080" x="4641850" y="3943350"/>
          <p14:tracePt t="128097" x="4641850" y="3949700"/>
          <p14:tracePt t="128113" x="4679950" y="3968750"/>
          <p14:tracePt t="128130" x="4705350" y="3968750"/>
          <p14:tracePt t="128146" x="4730750" y="3968750"/>
          <p14:tracePt t="128163" x="4743450" y="3968750"/>
          <p14:tracePt t="128196" x="4749800" y="3968750"/>
          <p14:tracePt t="128213" x="4768850" y="3956050"/>
          <p14:tracePt t="128229" x="4806950" y="3937000"/>
          <p14:tracePt t="128246" x="4838700" y="3930650"/>
          <p14:tracePt t="128263" x="4851400" y="3924300"/>
          <p14:tracePt t="128297" x="4851400" y="3898900"/>
          <p14:tracePt t="128313" x="4857750" y="3873500"/>
          <p14:tracePt t="128329" x="4864100" y="3848100"/>
          <p14:tracePt t="128346" x="4876800" y="3835400"/>
          <p14:tracePt t="128363" x="4876800" y="3810000"/>
          <p14:tracePt t="128380" x="4876800" y="3778250"/>
          <p14:tracePt t="128396" x="4876800" y="3740150"/>
          <p14:tracePt t="128413" x="4876800" y="3708400"/>
          <p14:tracePt t="128430" x="4876800" y="3683000"/>
          <p14:tracePt t="128446" x="4870450" y="3638550"/>
          <p14:tracePt t="128463" x="4851400" y="3606800"/>
          <p14:tracePt t="128480" x="4826000" y="3587750"/>
          <p14:tracePt t="128480" x="4806950" y="3581400"/>
          <p14:tracePt t="128497" x="4781550" y="3562350"/>
          <p14:tracePt t="128513" x="4762500" y="3562350"/>
          <p14:tracePt t="128530" x="4756150" y="3556000"/>
          <p14:tracePt t="128546" x="4756150" y="3549650"/>
          <p14:tracePt t="128563" x="4749800" y="3543300"/>
          <p14:tracePt t="128580" x="4737100" y="3536950"/>
          <p14:tracePt t="128596" x="4705350" y="3524250"/>
          <p14:tracePt t="128613" x="4679950" y="3524250"/>
          <p14:tracePt t="128630" x="4654550" y="3524250"/>
          <p14:tracePt t="128646" x="4635500" y="3524250"/>
          <p14:tracePt t="128663" x="4622800" y="3524250"/>
          <p14:tracePt t="128684" x="4603750" y="3524250"/>
          <p14:tracePt t="128697" x="4572000" y="3524250"/>
          <p14:tracePt t="128713" x="4521200" y="3530600"/>
          <p14:tracePt t="128730" x="4508500" y="3543300"/>
          <p14:tracePt t="128746" x="4495800" y="3568700"/>
          <p14:tracePt t="128763" x="4489450" y="3594100"/>
          <p14:tracePt t="128780" x="4483100" y="3613150"/>
          <p14:tracePt t="128796" x="4464050" y="3632200"/>
          <p14:tracePt t="128813" x="4445000" y="3657600"/>
          <p14:tracePt t="128847" x="4445000" y="3676650"/>
          <p14:tracePt t="128863" x="4445000" y="3683000"/>
          <p14:tracePt t="128881" x="4445000" y="3689350"/>
          <p14:tracePt t="128897" x="4438650" y="3708400"/>
          <p14:tracePt t="128913" x="4425950" y="3740150"/>
          <p14:tracePt t="128930" x="4425950" y="3765550"/>
          <p14:tracePt t="128947" x="4425950" y="3790950"/>
          <p14:tracePt t="128963" x="4425950" y="3803650"/>
          <p14:tracePt t="128980" x="4425950" y="3816350"/>
          <p14:tracePt t="128996" x="4425950" y="3822700"/>
          <p14:tracePt t="129013" x="4425950" y="3835400"/>
          <p14:tracePt t="129030" x="4438650" y="3867150"/>
          <p14:tracePt t="129047" x="4476750" y="3905250"/>
          <p14:tracePt t="129063" x="4521200" y="3949700"/>
          <p14:tracePt t="129084" x="4546600" y="3975100"/>
          <p14:tracePt t="129097" x="4559300" y="3981450"/>
          <p14:tracePt t="129131" x="4572000" y="3987800"/>
          <p14:tracePt t="129147" x="4591050" y="3994150"/>
          <p14:tracePt t="129163" x="4616450" y="4006850"/>
          <p14:tracePt t="129180" x="4641850" y="4006850"/>
          <p14:tracePt t="129225" x="4648200" y="4006850"/>
          <p14:tracePt t="129237" x="4660900" y="4006850"/>
          <p14:tracePt t="129247" x="4686300" y="4006850"/>
          <p14:tracePt t="129263" x="4756150" y="4006850"/>
          <p14:tracePt t="129280" x="4794250" y="4006850"/>
          <p14:tracePt t="129297" x="4800600" y="4006850"/>
          <p14:tracePt t="129354" x="4806950" y="4006850"/>
          <p14:tracePt t="129361" x="4838700" y="4006850"/>
          <p14:tracePt t="129371" x="4864100" y="4000500"/>
          <p14:tracePt t="129381" x="4876800" y="3994150"/>
          <p14:tracePt t="129397" x="4889500" y="3981450"/>
          <p14:tracePt t="129413" x="4889500" y="3968750"/>
          <p14:tracePt t="129430" x="4889500" y="3956050"/>
          <p14:tracePt t="129447" x="4889500" y="3943350"/>
          <p14:tracePt t="129463" x="4889500" y="3930650"/>
          <p14:tracePt t="129483" x="4895850" y="3911600"/>
          <p14:tracePt t="129497" x="4908550" y="3879850"/>
          <p14:tracePt t="129513" x="4908550" y="3848100"/>
          <p14:tracePt t="129530" x="4908550" y="3835400"/>
          <p14:tracePt t="129547" x="4908550" y="3816350"/>
          <p14:tracePt t="129563" x="4908550" y="3803650"/>
          <p14:tracePt t="129580" x="4908550" y="3790950"/>
          <p14:tracePt t="129597" x="4908550" y="3771900"/>
          <p14:tracePt t="129613" x="4908550" y="3759200"/>
          <p14:tracePt t="129630" x="4889500" y="3733800"/>
          <p14:tracePt t="129647" x="4883150" y="3727450"/>
          <p14:tracePt t="129663" x="4883150" y="3721100"/>
          <p14:tracePt t="129680" x="4883150" y="3714750"/>
          <p14:tracePt t="129697" x="4883150" y="3702050"/>
          <p14:tracePt t="129713" x="4870450" y="3689350"/>
          <p14:tracePt t="129730" x="4851400" y="3676650"/>
          <p14:tracePt t="129747" x="4838700" y="3663950"/>
          <p14:tracePt t="129763" x="4832350" y="3663950"/>
          <p14:tracePt t="129780" x="4832350" y="3657600"/>
          <p14:tracePt t="129813" x="4819650" y="3638550"/>
          <p14:tracePt t="129830" x="4794250" y="3625850"/>
          <p14:tracePt t="129847" x="4775200" y="3613150"/>
          <p14:tracePt t="129864" x="4768850" y="3613150"/>
          <p14:tracePt t="129897" x="4762500" y="3613150"/>
          <p14:tracePt t="129913" x="4756150" y="3613150"/>
          <p14:tracePt t="129930" x="4749800" y="3613150"/>
          <p14:tracePt t="129947" x="4743450" y="3613150"/>
          <p14:tracePt t="129963" x="4730750" y="3613150"/>
          <p14:tracePt t="129980" x="4705350" y="3613150"/>
          <p14:tracePt t="129997" x="4679950" y="3613150"/>
          <p14:tracePt t="130014" x="4660900" y="3613150"/>
          <p14:tracePt t="130030" x="4622800" y="3613150"/>
          <p14:tracePt t="130047" x="4616450" y="3613150"/>
          <p14:tracePt t="130063" x="4610100" y="3613150"/>
          <p14:tracePt t="130097" x="4603750" y="3613150"/>
          <p14:tracePt t="130113" x="4578350" y="3644900"/>
          <p14:tracePt t="130130" x="4559300" y="3663950"/>
          <p14:tracePt t="130147" x="4552950" y="3670300"/>
          <p14:tracePt t="130163" x="4540250" y="3683000"/>
          <p14:tracePt t="130180" x="4533900" y="3689350"/>
          <p14:tracePt t="130197" x="4533900" y="3702050"/>
          <p14:tracePt t="130214" x="4533900" y="3714750"/>
          <p14:tracePt t="130231" x="4527550" y="3727450"/>
          <p14:tracePt t="130247" x="4521200" y="3752850"/>
          <p14:tracePt t="130264" x="4514850" y="3784600"/>
          <p14:tracePt t="130265" x="4508500" y="3790950"/>
          <p14:tracePt t="130282" x="4508500" y="3797300"/>
          <p14:tracePt t="130297" x="4508500" y="3810000"/>
          <p14:tracePt t="130314" x="4508500" y="3829050"/>
          <p14:tracePt t="130330" x="4508500" y="3854450"/>
          <p14:tracePt t="130347" x="4508500" y="3892550"/>
          <p14:tracePt t="130364" x="4508500" y="3930650"/>
          <p14:tracePt t="130381" x="4508500" y="3962400"/>
          <p14:tracePt t="130397" x="4508500" y="3975100"/>
          <p14:tracePt t="130414" x="4508500" y="3987800"/>
          <p14:tracePt t="130430" x="4508500" y="3994150"/>
          <p14:tracePt t="130447" x="4514850" y="4000500"/>
          <p14:tracePt t="130464" x="4514850" y="4006850"/>
          <p14:tracePt t="130481" x="4514850" y="4019550"/>
          <p14:tracePt t="130497" x="4540250" y="4051300"/>
          <p14:tracePt t="130514" x="4552950" y="4057650"/>
          <p14:tracePt t="130531" x="4578350" y="4095750"/>
          <p14:tracePt t="130547" x="4584700" y="4095750"/>
          <p14:tracePt t="130564" x="4591050" y="4102100"/>
          <p14:tracePt t="130597" x="4603750" y="4102100"/>
          <p14:tracePt t="130614" x="4648200" y="4114800"/>
          <p14:tracePt t="130631" x="4699000" y="4121150"/>
          <p14:tracePt t="130647" x="4718050" y="4121150"/>
          <p14:tracePt t="130684" x="4724400" y="4121150"/>
          <p14:tracePt t="130714" x="4743450" y="4121150"/>
          <p14:tracePt t="130729" x="4762500" y="4121150"/>
          <p14:tracePt t="130747" x="4768850" y="4121150"/>
          <p14:tracePt t="130764" x="4775200" y="4114800"/>
          <p14:tracePt t="130781" x="4781550" y="4108450"/>
          <p14:tracePt t="130797" x="4787900" y="4102100"/>
          <p14:tracePt t="130814" x="4800600" y="4083050"/>
          <p14:tracePt t="130831" x="4819650" y="4076700"/>
          <p14:tracePt t="130847" x="4838700" y="4064000"/>
          <p14:tracePt t="130864" x="4845050" y="4057650"/>
          <p14:tracePt t="130881" x="4845050" y="4044950"/>
          <p14:tracePt t="130897" x="4845050" y="4013200"/>
          <p14:tracePt t="130914" x="4851400" y="3981450"/>
          <p14:tracePt t="130930" x="4864100" y="3937000"/>
          <p14:tracePt t="130947" x="4864100" y="3917950"/>
          <p14:tracePt t="130964" x="4864100" y="3892550"/>
          <p14:tracePt t="130981" x="4864100" y="3873500"/>
          <p14:tracePt t="130997" x="4870450" y="3860800"/>
          <p14:tracePt t="131014" x="4870450" y="3854450"/>
          <p14:tracePt t="131031" x="4870450" y="3841750"/>
          <p14:tracePt t="131047" x="4870450" y="3835400"/>
          <p14:tracePt t="131064" x="4870450" y="3816350"/>
          <p14:tracePt t="131081" x="4870450" y="3797300"/>
          <p14:tracePt t="131097" x="4870450" y="3784600"/>
          <p14:tracePt t="131114" x="4870450" y="3778250"/>
          <p14:tracePt t="131131" x="4870450" y="3765550"/>
          <p14:tracePt t="131147" x="4870450" y="3759200"/>
          <p14:tracePt t="131164" x="4870450" y="3740150"/>
          <p14:tracePt t="131181" x="4870450" y="3721100"/>
          <p14:tracePt t="131197" x="4870450" y="3708400"/>
          <p14:tracePt t="131214" x="4870450" y="3695700"/>
          <p14:tracePt t="131250" x="4870450" y="3689350"/>
          <p14:tracePt t="131264" x="4870450" y="3683000"/>
          <p14:tracePt t="131280" x="4870450" y="3676650"/>
          <p14:tracePt t="131297" x="4857750" y="3657600"/>
          <p14:tracePt t="131353" x="4851400" y="3651250"/>
          <p14:tracePt t="131386" x="4845050" y="3651250"/>
          <p14:tracePt t="131404" x="4838700" y="3644900"/>
          <p14:tracePt t="131488" x="4832350" y="3644900"/>
          <p14:tracePt t="131500" x="4826000" y="3644900"/>
          <p14:tracePt t="131508" x="4819650" y="3638550"/>
          <p14:tracePt t="131531" x="4819650" y="3632200"/>
          <p14:tracePt t="131541" x="4813300" y="3632200"/>
          <p14:tracePt t="131561" x="4806950" y="3632200"/>
          <p14:tracePt t="131577" x="4800600" y="3625850"/>
          <p14:tracePt t="131594" x="4794250" y="3625850"/>
          <p14:tracePt t="131621" x="4787900" y="3625850"/>
          <p14:tracePt t="131658" x="4781550" y="3619500"/>
          <p14:tracePt t="131665" x="4775200" y="3613150"/>
          <p14:tracePt t="131681" x="4762500" y="3606800"/>
          <p14:tracePt t="131690" x="4756150" y="3600450"/>
          <p14:tracePt t="131698" x="4743450" y="3600450"/>
          <p14:tracePt t="131714" x="4724400" y="3600450"/>
          <p14:tracePt t="131731" x="4718050" y="3594100"/>
          <p14:tracePt t="131778" x="4711700" y="3594100"/>
          <p14:tracePt t="131788" x="4705350" y="3594100"/>
          <p14:tracePt t="131797" x="4699000" y="3594100"/>
          <p14:tracePt t="131814" x="4667250" y="3594100"/>
          <p14:tracePt t="131831" x="4648200" y="3594100"/>
          <p14:tracePt t="131864" x="4641850" y="3594100"/>
          <p14:tracePt t="131897" x="4629150" y="3594100"/>
          <p14:tracePt t="131914" x="4603750" y="3613150"/>
          <p14:tracePt t="131931" x="4591050" y="3625850"/>
          <p14:tracePt t="131947" x="4572000" y="3638550"/>
          <p14:tracePt t="131964" x="4572000" y="3651250"/>
          <p14:tracePt t="131981" x="4565650" y="3670300"/>
          <p14:tracePt t="131988" x="4565650" y="3683000"/>
          <p14:tracePt t="131997" x="4559300" y="3702050"/>
          <p14:tracePt t="132014" x="4546600" y="3721100"/>
          <p14:tracePt t="132031" x="4527550" y="3765550"/>
          <p14:tracePt t="132048" x="4502150" y="3790950"/>
          <p14:tracePt t="132064" x="4502150" y="3829050"/>
          <p14:tracePt t="132081" x="4502150" y="3854450"/>
          <p14:tracePt t="132098" x="4502150" y="3860800"/>
          <p14:tracePt t="132115" x="4502150" y="3873500"/>
          <p14:tracePt t="132132" x="4502150" y="3892550"/>
          <p14:tracePt t="132147" x="4502150" y="3911600"/>
          <p14:tracePt t="132164" x="4502150" y="3930650"/>
          <p14:tracePt t="132181" x="4502150" y="3943350"/>
          <p14:tracePt t="132198" x="4502150" y="3949700"/>
          <p14:tracePt t="132214" x="4502150" y="3956050"/>
          <p14:tracePt t="132231" x="4502150" y="3962400"/>
          <p14:tracePt t="132247" x="4502150" y="3968750"/>
          <p14:tracePt t="132264" x="4533900" y="4000500"/>
          <p14:tracePt t="132281" x="4591050" y="4032250"/>
          <p14:tracePt t="132298" x="4635500" y="4057650"/>
          <p14:tracePt t="132369" x="4648200" y="4064000"/>
          <p14:tracePt t="132379" x="4660900" y="4070350"/>
          <p14:tracePt t="132388" x="4679950" y="4070350"/>
          <p14:tracePt t="132398" x="4679950" y="4076700"/>
          <p14:tracePt t="132697" x="4673600" y="4083050"/>
          <p14:tracePt t="132705" x="4648200" y="4083050"/>
          <p14:tracePt t="132714" x="4629150" y="4083050"/>
          <p14:tracePt t="132731" x="4597400" y="4089400"/>
          <p14:tracePt t="132748" x="4578350" y="4089400"/>
          <p14:tracePt t="132764" x="4565650" y="4095750"/>
          <p14:tracePt t="132781" x="4565650" y="4102100"/>
          <p14:tracePt t="132798" x="4546600" y="4108450"/>
          <p14:tracePt t="132814" x="4540250" y="4108450"/>
          <p14:tracePt t="132831" x="4533900" y="4114800"/>
          <p14:tracePt t="132905" x="4527550" y="4114800"/>
          <p14:tracePt t="132978" x="4521200" y="4114800"/>
          <p14:tracePt t="132988" x="4508500" y="4114800"/>
          <p14:tracePt t="132994" x="4495800" y="4114800"/>
          <p14:tracePt t="133005" x="4483100" y="4114800"/>
          <p14:tracePt t="133014" x="4470400" y="4108450"/>
          <p14:tracePt t="133031" x="4445000" y="4102100"/>
          <p14:tracePt t="133073" x="4432300" y="4095750"/>
          <p14:tracePt t="133087" x="4413250" y="4089400"/>
          <p14:tracePt t="133089" x="4387850" y="4083050"/>
          <p14:tracePt t="133098" x="4381500" y="4076700"/>
          <p14:tracePt t="133115" x="4375150" y="4070350"/>
          <p14:tracePt t="133148" x="4362450" y="4064000"/>
          <p14:tracePt t="133164" x="4356100" y="4064000"/>
          <p14:tracePt t="133204" x="4356100" y="4057650"/>
          <p14:tracePt t="133281" x="4356100" y="4051300"/>
          <p14:tracePt t="133289" x="4356100" y="4044950"/>
          <p14:tracePt t="133298" x="4356100" y="4032250"/>
          <p14:tracePt t="133331" x="4362450" y="4032250"/>
          <p14:tracePt t="133365" x="4356100" y="4019550"/>
          <p14:tracePt t="133381" x="4349750" y="4013200"/>
          <p14:tracePt t="133398" x="4337050" y="4000500"/>
          <p14:tracePt t="133415" x="4311650" y="3962400"/>
          <p14:tracePt t="133431" x="4254500" y="3905250"/>
          <p14:tracePt t="133448" x="4184650" y="3854450"/>
          <p14:tracePt t="133465" x="4121150" y="3810000"/>
          <p14:tracePt t="133482" x="4057650" y="3759200"/>
          <p14:tracePt t="133498" x="4025900" y="3733800"/>
          <p14:tracePt t="133515" x="3981450" y="3644900"/>
          <p14:tracePt t="133531" x="3930650" y="3556000"/>
          <p14:tracePt t="133548" x="3892550" y="3473450"/>
          <p14:tracePt t="133565" x="3879850" y="3441700"/>
          <p14:tracePt t="133582" x="3873500" y="3429000"/>
          <p14:tracePt t="133598" x="3873500" y="3416300"/>
          <p14:tracePt t="133615" x="3873500" y="3390900"/>
          <p14:tracePt t="133632" x="3873500" y="3359150"/>
          <p14:tracePt t="133648" x="3873500" y="3308350"/>
          <p14:tracePt t="133665" x="3873500" y="3225800"/>
          <p14:tracePt t="133698" x="3886200" y="3219450"/>
          <p14:tracePt t="133715" x="3962400" y="3289300"/>
          <p14:tracePt t="133731" x="4044950" y="3409950"/>
          <p14:tracePt t="133748" x="4152900" y="3556000"/>
          <p14:tracePt t="133765" x="4330700" y="3702050"/>
          <p14:tracePt t="133781" x="4584700" y="3803650"/>
          <p14:tracePt t="133798" x="4870450" y="3867150"/>
          <p14:tracePt t="133815" x="5111750" y="3924300"/>
          <p14:tracePt t="133832" x="5226050" y="3968750"/>
          <p14:tracePt t="133833" x="5251450" y="3987800"/>
          <p14:tracePt t="133849" x="5251450" y="3994150"/>
          <p14:tracePt t="133865" x="5251450" y="4019550"/>
          <p14:tracePt t="133882" x="5251450" y="4032250"/>
          <p14:tracePt t="133898" x="5251450" y="4070350"/>
          <p14:tracePt t="133915" x="5251450" y="4095750"/>
          <p14:tracePt t="133931" x="5264150" y="4102100"/>
          <p14:tracePt t="133948" x="5270500" y="4108450"/>
          <p14:tracePt t="133989" x="5276850" y="4108450"/>
          <p14:tracePt t="133998" x="5302250" y="4108450"/>
          <p14:tracePt t="134015" x="5429250" y="4140200"/>
          <p14:tracePt t="134032" x="5562600" y="4159250"/>
          <p14:tracePt t="134048" x="5626100" y="4159250"/>
          <p14:tracePt t="134065" x="5651500" y="4159250"/>
          <p14:tracePt t="134081" x="5657850" y="4140200"/>
          <p14:tracePt t="134098" x="5676900" y="4095750"/>
          <p14:tracePt t="134115" x="5727700" y="4044950"/>
          <p14:tracePt t="134132" x="5759450" y="3994150"/>
          <p14:tracePt t="134148" x="5784850" y="3949700"/>
          <p14:tracePt t="134165" x="5784850" y="3924300"/>
          <p14:tracePt t="134182" x="5784850" y="3886200"/>
          <p14:tracePt t="134198" x="5810250" y="3854450"/>
          <p14:tracePt t="134215" x="5829300" y="3822700"/>
          <p14:tracePt t="134232" x="5854700" y="3803650"/>
          <p14:tracePt t="134233" x="5861050" y="3803650"/>
          <p14:tracePt t="134248" x="5861050" y="3797300"/>
          <p14:tracePt t="137113" x="0" y="0"/>
        </p14:tracePtLst>
      </p14:laserTrace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5308" y="872093"/>
            <a:ext cx="5084064" cy="5199888"/>
          </a:xfrm>
          <a:prstGeom prst="rect">
            <a:avLst/>
          </a:prstGeom>
        </p:spPr>
      </p:pic>
      <p:sp>
        <p:nvSpPr>
          <p:cNvPr id="2" name="Title 1"/>
          <p:cNvSpPr>
            <a:spLocks noGrp="1"/>
          </p:cNvSpPr>
          <p:nvPr>
            <p:ph type="title"/>
          </p:nvPr>
        </p:nvSpPr>
        <p:spPr/>
        <p:txBody>
          <a:bodyPr>
            <a:normAutofit/>
          </a:bodyPr>
          <a:lstStyle/>
          <a:p>
            <a:r>
              <a:rPr lang="en-GB" sz="4000" dirty="0"/>
              <a:t>Elastic Seals</a:t>
            </a:r>
          </a:p>
        </p:txBody>
      </p:sp>
      <p:sp>
        <p:nvSpPr>
          <p:cNvPr id="4" name="TextBox 3"/>
          <p:cNvSpPr txBox="1"/>
          <p:nvPr/>
        </p:nvSpPr>
        <p:spPr>
          <a:xfrm>
            <a:off x="94344" y="1065556"/>
            <a:ext cx="4158341" cy="4893647"/>
          </a:xfrm>
          <a:prstGeom prst="rect">
            <a:avLst/>
          </a:prstGeom>
          <a:noFill/>
        </p:spPr>
        <p:txBody>
          <a:bodyPr wrap="square" rtlCol="0">
            <a:spAutoFit/>
          </a:bodyPr>
          <a:lstStyle/>
          <a:p>
            <a:r>
              <a:rPr lang="en-GB" sz="2400" b="1" i="1" dirty="0"/>
              <a:t>Elastomers</a:t>
            </a:r>
            <a:r>
              <a:rPr lang="en-GB" sz="2400" dirty="0"/>
              <a:t> have highest Materials index. </a:t>
            </a:r>
          </a:p>
          <a:p>
            <a:endParaRPr lang="en-GB" sz="2400" dirty="0"/>
          </a:p>
          <a:p>
            <a:r>
              <a:rPr lang="en-GB" sz="2400" b="1" i="1" dirty="0"/>
              <a:t>Polyurethane</a:t>
            </a:r>
            <a:r>
              <a:rPr lang="en-GB" sz="2400" dirty="0"/>
              <a:t> (PU) the best </a:t>
            </a:r>
          </a:p>
          <a:p>
            <a:r>
              <a:rPr lang="en-GB" sz="2400" dirty="0"/>
              <a:t>especially when cost is a factor.</a:t>
            </a:r>
          </a:p>
          <a:p>
            <a:endParaRPr lang="en-GB" sz="2400" dirty="0"/>
          </a:p>
          <a:p>
            <a:r>
              <a:rPr lang="en-GB" sz="2400" dirty="0"/>
              <a:t>PU is widely used for seals. </a:t>
            </a:r>
          </a:p>
          <a:p>
            <a:endParaRPr lang="en-GB" sz="2400" dirty="0"/>
          </a:p>
          <a:p>
            <a:r>
              <a:rPr lang="en-GB" sz="2400" dirty="0"/>
              <a:t>Additional constraints (stability against chemicals and temperature, maximum stress to prevent damage) which may lead to other choices </a:t>
            </a:r>
          </a:p>
        </p:txBody>
      </p:sp>
      <p:sp>
        <p:nvSpPr>
          <p:cNvPr id="6" name="Slide Number Placeholder 5"/>
          <p:cNvSpPr>
            <a:spLocks noGrp="1"/>
          </p:cNvSpPr>
          <p:nvPr>
            <p:ph type="sldNum" sz="quarter" idx="12"/>
          </p:nvPr>
        </p:nvSpPr>
        <p:spPr/>
        <p:txBody>
          <a:bodyPr/>
          <a:lstStyle/>
          <a:p>
            <a:fld id="{F71EA363-3AA4-554B-864A-16EC408230E4}" type="slidenum">
              <a:rPr lang="en-GB" smtClean="0"/>
              <a:pPr/>
              <a:t>10</a:t>
            </a:fld>
            <a:endParaRPr lang="en-GB"/>
          </a:p>
        </p:txBody>
      </p:sp>
    </p:spTree>
    <p:extLst>
      <p:ext uri="{BB962C8B-B14F-4D97-AF65-F5344CB8AC3E}">
        <p14:creationId xmlns:p14="http://schemas.microsoft.com/office/powerpoint/2010/main" val="1555353084"/>
      </p:ext>
    </p:extLst>
  </p:cSld>
  <p:clrMapOvr>
    <a:masterClrMapping/>
  </p:clrMapOvr>
  <mc:AlternateContent xmlns:mc="http://schemas.openxmlformats.org/markup-compatibility/2006" xmlns:p14="http://schemas.microsoft.com/office/powerpoint/2010/main">
    <mc:Choice Requires="p14">
      <p:transition spd="slow" p14:dur="2000" advTm="64667"/>
    </mc:Choice>
    <mc:Fallback xmlns="">
      <p:transition spd="slow" advTm="64667"/>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36" y="2819331"/>
            <a:ext cx="8906256" cy="3858768"/>
          </a:xfrm>
          <a:prstGeom prst="rect">
            <a:avLst/>
          </a:prstGeom>
        </p:spPr>
      </p:pic>
      <p:sp>
        <p:nvSpPr>
          <p:cNvPr id="7" name="Title 6"/>
          <p:cNvSpPr>
            <a:spLocks noGrp="1"/>
          </p:cNvSpPr>
          <p:nvPr>
            <p:ph type="title"/>
          </p:nvPr>
        </p:nvSpPr>
        <p:spPr/>
        <p:txBody>
          <a:bodyPr>
            <a:normAutofit/>
          </a:bodyPr>
          <a:lstStyle/>
          <a:p>
            <a:r>
              <a:rPr lang="en-GB" dirty="0"/>
              <a:t>Structure – Properties – Processing</a:t>
            </a:r>
          </a:p>
        </p:txBody>
      </p:sp>
      <p:sp>
        <p:nvSpPr>
          <p:cNvPr id="2" name="Rectangle 1"/>
          <p:cNvSpPr/>
          <p:nvPr/>
        </p:nvSpPr>
        <p:spPr>
          <a:xfrm>
            <a:off x="111125" y="882783"/>
            <a:ext cx="8794750" cy="3539430"/>
          </a:xfrm>
          <a:prstGeom prst="rect">
            <a:avLst/>
          </a:prstGeom>
        </p:spPr>
        <p:txBody>
          <a:bodyPr wrap="square">
            <a:spAutoFit/>
          </a:bodyPr>
          <a:lstStyle/>
          <a:p>
            <a:r>
              <a:rPr lang="en-GB" sz="2200" b="1" dirty="0"/>
              <a:t>Polyurethanes PU </a:t>
            </a:r>
            <a:r>
              <a:rPr lang="en-GB" sz="2200" dirty="0"/>
              <a:t>is unlike most other polymers, there is </a:t>
            </a:r>
            <a:r>
              <a:rPr lang="en-GB" sz="2200" b="1" i="1" dirty="0"/>
              <a:t>no urethane monomer</a:t>
            </a:r>
            <a:r>
              <a:rPr lang="en-GB" sz="2200" dirty="0"/>
              <a:t>.</a:t>
            </a:r>
          </a:p>
          <a:p>
            <a:r>
              <a:rPr lang="en-GB" sz="2200" dirty="0"/>
              <a:t>Polyurethanes are </a:t>
            </a:r>
            <a:r>
              <a:rPr lang="en-GB" sz="2200" b="1" i="1" dirty="0"/>
              <a:t>thermosets </a:t>
            </a:r>
            <a:r>
              <a:rPr lang="en-GB" sz="2200" dirty="0"/>
              <a:t>and are a class of </a:t>
            </a:r>
            <a:r>
              <a:rPr lang="en-GB" sz="2200" b="1" i="1" dirty="0"/>
              <a:t>block copolymers </a:t>
            </a:r>
            <a:r>
              <a:rPr lang="en-GB" sz="2200" dirty="0"/>
              <a:t>made by exothermic reactions between a </a:t>
            </a:r>
            <a:r>
              <a:rPr lang="en-GB" sz="2200" dirty="0" err="1"/>
              <a:t>diisocyanate</a:t>
            </a:r>
            <a:r>
              <a:rPr lang="en-GB" sz="2200" dirty="0"/>
              <a:t> and polyols (</a:t>
            </a:r>
            <a:r>
              <a:rPr lang="en-GB" sz="2400" dirty="0"/>
              <a:t>organic compounds containing multiple hydroxyl groups)</a:t>
            </a:r>
            <a:r>
              <a:rPr lang="en-GB" sz="2200" dirty="0"/>
              <a:t>.</a:t>
            </a:r>
          </a:p>
          <a:p>
            <a:endParaRPr lang="en-GB" sz="2200" dirty="0"/>
          </a:p>
          <a:p>
            <a:endParaRPr lang="en-GB" sz="2200" dirty="0"/>
          </a:p>
          <a:p>
            <a:endParaRPr lang="en-GB" sz="2200" dirty="0"/>
          </a:p>
          <a:p>
            <a:r>
              <a:rPr lang="en-GB" sz="2200" dirty="0"/>
              <a:t>The group formed by the reaction between the two molecules is known as the </a:t>
            </a:r>
            <a:r>
              <a:rPr lang="en-GB" sz="2200" b="1" i="1" dirty="0"/>
              <a:t>urethane linkage</a:t>
            </a:r>
            <a:r>
              <a:rPr lang="en-GB" sz="2200" dirty="0"/>
              <a:t>.   </a:t>
            </a:r>
          </a:p>
        </p:txBody>
      </p:sp>
      <p:sp>
        <p:nvSpPr>
          <p:cNvPr id="8" name="Rectangle 7"/>
          <p:cNvSpPr/>
          <p:nvPr/>
        </p:nvSpPr>
        <p:spPr>
          <a:xfrm>
            <a:off x="116690" y="4569335"/>
            <a:ext cx="4025819" cy="2123658"/>
          </a:xfrm>
          <a:prstGeom prst="rect">
            <a:avLst/>
          </a:prstGeom>
        </p:spPr>
        <p:txBody>
          <a:bodyPr wrap="square">
            <a:spAutoFit/>
          </a:bodyPr>
          <a:lstStyle/>
          <a:p>
            <a:r>
              <a:rPr lang="en-GB" sz="2200" dirty="0"/>
              <a:t>Flexible segments are</a:t>
            </a:r>
          </a:p>
          <a:p>
            <a:r>
              <a:rPr lang="en-GB" sz="2200" dirty="0"/>
              <a:t>created by the reaction of the polyol with the </a:t>
            </a:r>
            <a:r>
              <a:rPr lang="en-GB" sz="2200" dirty="0" err="1"/>
              <a:t>diisocyanate</a:t>
            </a:r>
            <a:r>
              <a:rPr lang="en-GB" sz="2200" dirty="0"/>
              <a:t>. The combination of </a:t>
            </a:r>
            <a:r>
              <a:rPr lang="en-GB" sz="2200" dirty="0" err="1"/>
              <a:t>diisocyanate</a:t>
            </a:r>
            <a:r>
              <a:rPr lang="en-GB" sz="2200" dirty="0"/>
              <a:t> with short-chain diol produces the rigid component (rigid segment)</a:t>
            </a:r>
          </a:p>
        </p:txBody>
      </p:sp>
      <p:sp>
        <p:nvSpPr>
          <p:cNvPr id="9" name="Slide Number Placeholder 8"/>
          <p:cNvSpPr>
            <a:spLocks noGrp="1"/>
          </p:cNvSpPr>
          <p:nvPr>
            <p:ph type="sldNum" sz="quarter" idx="12"/>
          </p:nvPr>
        </p:nvSpPr>
        <p:spPr/>
        <p:txBody>
          <a:bodyPr/>
          <a:lstStyle/>
          <a:p>
            <a:fld id="{F71EA363-3AA4-554B-864A-16EC408230E4}" type="slidenum">
              <a:rPr lang="en-GB" smtClean="0"/>
              <a:pPr/>
              <a:t>11</a:t>
            </a:fld>
            <a:endParaRPr lang="en-GB" dirty="0"/>
          </a:p>
        </p:txBody>
      </p:sp>
    </p:spTree>
    <p:extLst>
      <p:ext uri="{BB962C8B-B14F-4D97-AF65-F5344CB8AC3E}">
        <p14:creationId xmlns:p14="http://schemas.microsoft.com/office/powerpoint/2010/main" val="2094449709"/>
      </p:ext>
    </p:extLst>
  </p:cSld>
  <p:clrMapOvr>
    <a:masterClrMapping/>
  </p:clrMapOvr>
  <mc:AlternateContent xmlns:mc="http://schemas.openxmlformats.org/markup-compatibility/2006" xmlns:p14="http://schemas.microsoft.com/office/powerpoint/2010/main">
    <mc:Choice Requires="p14">
      <p:transition spd="slow" p14:dur="2000" advTm="231936"/>
    </mc:Choice>
    <mc:Fallback xmlns="">
      <p:transition spd="slow" advTm="231936"/>
    </mc:Fallback>
  </mc:AlternateContent>
  <p:extLst>
    <p:ext uri="{3A86A75C-4F4B-4683-9AE1-C65F6400EC91}">
      <p14:laserTraceLst xmlns:p14="http://schemas.microsoft.com/office/powerpoint/2010/main">
        <p14:tracePtLst>
          <p14:tracePt t="18073" x="4787900" y="2463800"/>
          <p14:tracePt t="18087" x="4749800" y="2349500"/>
          <p14:tracePt t="18141" x="4533900" y="1758950"/>
          <p14:tracePt t="18144" x="4514850" y="1720850"/>
          <p14:tracePt t="18153" x="4489450" y="1682750"/>
          <p14:tracePt t="18178" x="4470400" y="1644650"/>
          <p14:tracePt t="50600" x="4464050" y="1638300"/>
          <p14:tracePt t="50611" x="4406900" y="1638300"/>
          <p14:tracePt t="50616" x="4349750" y="1638300"/>
          <p14:tracePt t="50627" x="4324350" y="1638300"/>
          <p14:tracePt t="50636" x="4305300" y="1638300"/>
          <p14:tracePt t="50653" x="4254500" y="1644650"/>
          <p14:tracePt t="50670" x="4159250" y="1714500"/>
          <p14:tracePt t="50687" x="4032250" y="1822450"/>
          <p14:tracePt t="50703" x="3860800" y="1930400"/>
          <p14:tracePt t="50720" x="3625850" y="2025650"/>
          <p14:tracePt t="50736" x="3289300" y="2082800"/>
          <p14:tracePt t="50753" x="3181350" y="2095500"/>
          <p14:tracePt t="50770" x="3098800" y="2114550"/>
          <p14:tracePt t="50786" x="3035300" y="2114550"/>
          <p14:tracePt t="50803" x="2933700" y="2114550"/>
          <p14:tracePt t="50820" x="2870200" y="2127250"/>
          <p14:tracePt t="50836" x="2844800" y="2127250"/>
          <p14:tracePt t="50870" x="2832100" y="2127250"/>
          <p14:tracePt t="50886" x="2813050" y="2139950"/>
          <p14:tracePt t="50903" x="2781300" y="2159000"/>
          <p14:tracePt t="50936" x="2774950" y="2159000"/>
          <p14:tracePt t="50953" x="2755900" y="2159000"/>
          <p14:tracePt t="50970" x="2711450" y="2159000"/>
          <p14:tracePt t="50986" x="2667000" y="2159000"/>
          <p14:tracePt t="51003" x="2654300" y="2159000"/>
          <p14:tracePt t="51019" x="2647950" y="2159000"/>
          <p14:tracePt t="51064" x="2641600" y="2159000"/>
          <p14:tracePt t="51075" x="2635250" y="2159000"/>
          <p14:tracePt t="51087" x="2628900" y="2159000"/>
          <p14:tracePt t="51103" x="2609850" y="2159000"/>
          <p14:tracePt t="51120" x="2584450" y="2146300"/>
          <p14:tracePt t="51136" x="2578100" y="2139950"/>
          <p14:tracePt t="51170" x="2571750" y="2133600"/>
          <p14:tracePt t="51186" x="2559050" y="2120900"/>
          <p14:tracePt t="51203" x="2540000" y="2101850"/>
          <p14:tracePt t="53033" x="2546350" y="2101850"/>
          <p14:tracePt t="53041" x="2565400" y="2101850"/>
          <p14:tracePt t="53054" x="2597150" y="2082800"/>
          <p14:tracePt t="53070" x="2686050" y="2063750"/>
          <p14:tracePt t="53087" x="2832100" y="2044700"/>
          <p14:tracePt t="53104" x="3022600" y="1974850"/>
          <p14:tracePt t="53121" x="3333750" y="1885950"/>
          <p14:tracePt t="53137" x="3613150" y="1790700"/>
          <p14:tracePt t="53154" x="3949700" y="1733550"/>
          <p14:tracePt t="53171" x="4356100" y="1689100"/>
          <p14:tracePt t="53187" x="4749800" y="1651000"/>
          <p14:tracePt t="53204" x="4997450" y="1651000"/>
          <p14:tracePt t="53221" x="5181600" y="1651000"/>
          <p14:tracePt t="53237" x="5327650" y="1651000"/>
          <p14:tracePt t="53254" x="5410200" y="1651000"/>
          <p14:tracePt t="53270" x="5448300" y="1651000"/>
          <p14:tracePt t="53287" x="5480050" y="1657350"/>
          <p14:tracePt t="53289" x="5499100" y="1676400"/>
          <p14:tracePt t="53304" x="5556250" y="1708150"/>
          <p14:tracePt t="53320" x="5600700" y="1758950"/>
          <p14:tracePt t="53337" x="5638800" y="1784350"/>
          <p14:tracePt t="53354" x="5651500" y="1797050"/>
          <p14:tracePt t="53371" x="5695950" y="1822450"/>
          <p14:tracePt t="53387" x="5753100" y="1841500"/>
          <p14:tracePt t="53404" x="5810250" y="1860550"/>
          <p14:tracePt t="53421" x="5899150" y="1892300"/>
          <p14:tracePt t="53437" x="5943600" y="1911350"/>
          <p14:tracePt t="53454" x="5962650" y="1917700"/>
          <p14:tracePt t="53471" x="5975350" y="1917700"/>
          <p14:tracePt t="53488" x="5988050" y="1917700"/>
          <p14:tracePt t="53504" x="5994400" y="1911350"/>
          <p14:tracePt t="53521" x="6000750" y="1911350"/>
          <p14:tracePt t="53537" x="6007100" y="1905000"/>
          <p14:tracePt t="53554" x="6026150" y="1905000"/>
          <p14:tracePt t="53570" x="6032500" y="1905000"/>
          <p14:tracePt t="53587" x="6070600" y="1911350"/>
          <p14:tracePt t="53604" x="6134100" y="1911350"/>
          <p14:tracePt t="53621" x="6242050" y="1936750"/>
          <p14:tracePt t="53637" x="6413500" y="1962150"/>
          <p14:tracePt t="53654" x="6610350" y="1987550"/>
          <p14:tracePt t="53656" x="6711950" y="1987550"/>
          <p14:tracePt t="53671" x="6781800" y="1987550"/>
          <p14:tracePt t="53688" x="6902450" y="1987550"/>
          <p14:tracePt t="53704" x="7004050" y="1987550"/>
          <p14:tracePt t="53721" x="7080250" y="1962150"/>
          <p14:tracePt t="53737" x="7143750" y="1936750"/>
          <p14:tracePt t="53754" x="7200900" y="1911350"/>
          <p14:tracePt t="53771" x="7232650" y="1885950"/>
          <p14:tracePt t="53787" x="7239000" y="1879600"/>
          <p14:tracePt t="53804" x="7239000" y="1873250"/>
          <p14:tracePt t="53821" x="7239000" y="1866900"/>
          <p14:tracePt t="53838" x="7270750" y="1866900"/>
          <p14:tracePt t="53854" x="7315200" y="1866900"/>
          <p14:tracePt t="53870" x="7321550" y="1866900"/>
          <p14:tracePt t="53887" x="7334250" y="1866900"/>
          <p14:tracePt t="54784" x="7315200" y="1866900"/>
          <p14:tracePt t="54792" x="7277100" y="1866900"/>
          <p14:tracePt t="54804" x="7219950" y="1854200"/>
          <p14:tracePt t="54821" x="7048500" y="1847850"/>
          <p14:tracePt t="54838" x="6680200" y="1854200"/>
          <p14:tracePt t="54854" x="6184900" y="1911350"/>
          <p14:tracePt t="54871" x="5791200" y="1968500"/>
          <p14:tracePt t="54873" x="5721350" y="1968500"/>
          <p14:tracePt t="54888" x="5613400" y="1968500"/>
          <p14:tracePt t="54904" x="5543550" y="1968500"/>
          <p14:tracePt t="54921" x="5486400" y="1974850"/>
          <p14:tracePt t="54938" x="5391150" y="1981200"/>
          <p14:tracePt t="54954" x="5314950" y="1993900"/>
          <p14:tracePt t="54971" x="5251450" y="2019300"/>
          <p14:tracePt t="54988" x="5226050" y="2025650"/>
          <p14:tracePt t="55004" x="5219700" y="2038350"/>
          <p14:tracePt t="55038" x="5219700" y="2051050"/>
          <p14:tracePt t="55054" x="5219700" y="2057400"/>
          <p14:tracePt t="55071" x="5226050" y="2076450"/>
          <p14:tracePt t="55088" x="5270500" y="2108200"/>
          <p14:tracePt t="55104" x="5384800" y="2159000"/>
          <p14:tracePt t="55121" x="5664200" y="2209800"/>
          <p14:tracePt t="55138" x="6108700" y="2228850"/>
          <p14:tracePt t="55154" x="6521450" y="2222500"/>
          <p14:tracePt t="55171" x="6813550" y="2146300"/>
          <p14:tracePt t="55188" x="7010400" y="2095500"/>
          <p14:tracePt t="55205" x="7181850" y="2025650"/>
          <p14:tracePt t="55221" x="7353300" y="1987550"/>
          <p14:tracePt t="55238" x="7613650" y="1924050"/>
          <p14:tracePt t="55254" x="7848600" y="1898650"/>
          <p14:tracePt t="55256" x="7943850" y="1885950"/>
          <p14:tracePt t="55271" x="8013700" y="1873250"/>
          <p14:tracePt t="55288" x="8185150" y="1816100"/>
          <p14:tracePt t="55304" x="8235950" y="1778000"/>
          <p14:tracePt t="55321" x="8261350" y="1746250"/>
          <p14:tracePt t="55338" x="8267700" y="1720850"/>
          <p14:tracePt t="55354" x="8267700" y="1676400"/>
          <p14:tracePt t="55371" x="8267700" y="1631950"/>
          <p14:tracePt t="55388" x="8267700" y="1606550"/>
          <p14:tracePt t="55404" x="8242300" y="1562100"/>
          <p14:tracePt t="55421" x="8204200" y="1524000"/>
          <p14:tracePt t="55438" x="8153400" y="1479550"/>
          <p14:tracePt t="55454" x="8077200" y="1416050"/>
          <p14:tracePt t="55471" x="7981950" y="1327150"/>
          <p14:tracePt t="55488" x="7727950" y="1250950"/>
          <p14:tracePt t="55505" x="7524750" y="1238250"/>
          <p14:tracePt t="55522" x="7308850" y="1231900"/>
          <p14:tracePt t="55538" x="7124700" y="1231900"/>
          <p14:tracePt t="55554" x="6959600" y="1231900"/>
          <p14:tracePt t="55571" x="6807200" y="1231900"/>
          <p14:tracePt t="55588" x="6686550" y="1238250"/>
          <p14:tracePt t="55604" x="6540500" y="1282700"/>
          <p14:tracePt t="55621" x="6375400" y="1320800"/>
          <p14:tracePt t="55638" x="6223000" y="1377950"/>
          <p14:tracePt t="55654" x="6064250" y="1422400"/>
          <p14:tracePt t="55671" x="5918200" y="1466850"/>
          <p14:tracePt t="55688" x="5765800" y="1524000"/>
          <p14:tracePt t="55704" x="5683250" y="1581150"/>
          <p14:tracePt t="55721" x="5607050" y="1644650"/>
          <p14:tracePt t="55738" x="5588000" y="1714500"/>
          <p14:tracePt t="55755" x="5588000" y="1790700"/>
          <p14:tracePt t="55771" x="5619750" y="1860550"/>
          <p14:tracePt t="55788" x="5657850" y="1924050"/>
          <p14:tracePt t="55805" x="5715000" y="1981200"/>
          <p14:tracePt t="55821" x="5772150" y="2012950"/>
          <p14:tracePt t="55838" x="5854700" y="2044700"/>
          <p14:tracePt t="55855" x="5988050" y="2089150"/>
          <p14:tracePt t="55856" x="6057900" y="2101850"/>
          <p14:tracePt t="55871" x="6146800" y="2108200"/>
          <p14:tracePt t="55888" x="6407150" y="2114550"/>
          <p14:tracePt t="55905" x="6527800" y="2114550"/>
          <p14:tracePt t="55921" x="6642100" y="2101850"/>
          <p14:tracePt t="55938" x="6743700" y="2070100"/>
          <p14:tracePt t="55955" x="6870700" y="2032000"/>
          <p14:tracePt t="55971" x="6997700" y="1993900"/>
          <p14:tracePt t="55988" x="7143750" y="1949450"/>
          <p14:tracePt t="56005" x="7277100" y="1905000"/>
          <p14:tracePt t="56021" x="7346950" y="1860550"/>
          <p14:tracePt t="56038" x="7397750" y="1816100"/>
          <p14:tracePt t="56055" x="7416800" y="1784350"/>
          <p14:tracePt t="56072" x="7442200" y="1746250"/>
          <p14:tracePt t="56073" x="7448550" y="1733550"/>
          <p14:tracePt t="56088" x="7467600" y="1689100"/>
          <p14:tracePt t="56105" x="7467600" y="1670050"/>
          <p14:tracePt t="56121" x="7467600" y="1644650"/>
          <p14:tracePt t="56138" x="7461250" y="1612900"/>
          <p14:tracePt t="56155" x="7429500" y="1587500"/>
          <p14:tracePt t="56171" x="7385050" y="1536700"/>
          <p14:tracePt t="56188" x="7359650" y="1524000"/>
          <p14:tracePt t="56205" x="7340600" y="1504950"/>
          <p14:tracePt t="56222" x="7315200" y="1498600"/>
          <p14:tracePt t="56238" x="7277100" y="1492250"/>
          <p14:tracePt t="56255" x="7239000" y="1492250"/>
          <p14:tracePt t="56256" x="7213600" y="1492250"/>
          <p14:tracePt t="56272" x="7194550" y="1492250"/>
          <p14:tracePt t="56288" x="7143750" y="1492250"/>
          <p14:tracePt t="56305" x="7124700" y="1492250"/>
          <p14:tracePt t="56321" x="7112000" y="1492250"/>
          <p14:tracePt t="56355" x="7105650" y="1492250"/>
          <p14:tracePt t="56371" x="7099300" y="1492250"/>
          <p14:tracePt t="56388" x="7092950" y="1492250"/>
          <p14:tracePt t="56405" x="7073900" y="1498600"/>
          <p14:tracePt t="56421" x="7067550" y="1504950"/>
          <p14:tracePt t="56438" x="7061200" y="1511300"/>
          <p14:tracePt t="56455" x="7054850" y="1530350"/>
          <p14:tracePt t="56472" x="7054850" y="1536700"/>
          <p14:tracePt t="56488" x="7042150" y="1543050"/>
          <p14:tracePt t="56505" x="7042150" y="1549400"/>
          <p14:tracePt t="56521" x="7035800" y="1562100"/>
          <p14:tracePt t="56538" x="7029450" y="1574800"/>
          <p14:tracePt t="56579" x="7023100" y="1574800"/>
          <p14:tracePt t="56616" x="7016750" y="1574800"/>
          <p14:tracePt t="56648" x="7010400" y="1574800"/>
          <p14:tracePt t="56656" x="7004050" y="1574800"/>
          <p14:tracePt t="56673" x="6991350" y="1574800"/>
          <p14:tracePt t="56688" x="6978650" y="1574800"/>
          <p14:tracePt t="56705" x="6946900" y="1568450"/>
          <p14:tracePt t="56722" x="6883400" y="1562100"/>
          <p14:tracePt t="56738" x="6838950" y="1555750"/>
          <p14:tracePt t="56756" x="6788150" y="1549400"/>
          <p14:tracePt t="56772" x="6775450" y="1549400"/>
          <p14:tracePt t="56788" x="6769100" y="1549400"/>
          <p14:tracePt t="56805" x="6756400" y="1543050"/>
          <p14:tracePt t="56822" x="6743700" y="1543050"/>
          <p14:tracePt t="56838" x="6724650" y="1543050"/>
          <p14:tracePt t="56839" x="6718300" y="1543050"/>
          <p14:tracePt t="56855" x="6705600" y="1543050"/>
          <p14:tracePt t="56872" x="6686550" y="1543050"/>
          <p14:tracePt t="56888" x="6667500" y="1555750"/>
          <p14:tracePt t="56905" x="6654800" y="1562100"/>
          <p14:tracePt t="56921" x="6629400" y="1574800"/>
          <p14:tracePt t="56938" x="6597650" y="1593850"/>
          <p14:tracePt t="56955" x="6572250" y="1606550"/>
          <p14:tracePt t="56972" x="6559550" y="1612900"/>
          <p14:tracePt t="56988" x="6546850" y="1625600"/>
          <p14:tracePt t="57005" x="6540500" y="1631950"/>
          <p14:tracePt t="57022" x="6527800" y="1644650"/>
          <p14:tracePt t="57038" x="6527800" y="1651000"/>
          <p14:tracePt t="57055" x="6521450" y="1657350"/>
          <p14:tracePt t="57056" x="6515100" y="1663700"/>
          <p14:tracePt t="57089" x="6515100" y="1682750"/>
          <p14:tracePt t="57105" x="6508750" y="1701800"/>
          <p14:tracePt t="57121" x="6508750" y="1708150"/>
          <p14:tracePt t="57138" x="6508750" y="1720850"/>
          <p14:tracePt t="57155" x="6496050" y="1739900"/>
          <p14:tracePt t="57172" x="6496050" y="1752600"/>
          <p14:tracePt t="57188" x="6496050" y="1765300"/>
          <p14:tracePt t="57229" x="6496050" y="1771650"/>
          <p14:tracePt t="57239" x="6496050" y="1778000"/>
          <p14:tracePt t="57304" x="6496050" y="1784350"/>
          <p14:tracePt t="57336" x="6496050" y="1790700"/>
          <p14:tracePt t="57544" x="6496050" y="1797050"/>
          <p14:tracePt t="57563" x="6496050" y="1803400"/>
          <p14:tracePt t="57569" x="6496050" y="1809750"/>
          <p14:tracePt t="57584" x="6496050" y="1816100"/>
          <p14:tracePt t="57612" x="6496050" y="1822450"/>
          <p14:tracePt t="57616" x="6496050" y="1828800"/>
          <p14:tracePt t="57626" x="6496050" y="1835150"/>
          <p14:tracePt t="57638" x="6496050" y="1841500"/>
          <p14:tracePt t="57655" x="6502400" y="1860550"/>
          <p14:tracePt t="57672" x="6515100" y="1879600"/>
          <p14:tracePt t="57689" x="6546850" y="1898650"/>
          <p14:tracePt t="57705" x="6591300" y="1911350"/>
          <p14:tracePt t="57722" x="6648450" y="1930400"/>
          <p14:tracePt t="57738" x="6692900" y="1936750"/>
          <p14:tracePt t="57755" x="6731000" y="1936750"/>
          <p14:tracePt t="57772" x="6775450" y="1943100"/>
          <p14:tracePt t="57789" x="6858000" y="1962150"/>
          <p14:tracePt t="57805" x="6972300" y="1974850"/>
          <p14:tracePt t="57822" x="7099300" y="1993900"/>
          <p14:tracePt t="57839" x="7200900" y="2000250"/>
          <p14:tracePt t="57855" x="7277100" y="2000250"/>
          <p14:tracePt t="57856" x="7302500" y="2000250"/>
          <p14:tracePt t="57872" x="7346950" y="2000250"/>
          <p14:tracePt t="57889" x="7404100" y="2000250"/>
          <p14:tracePt t="57905" x="7493000" y="2006600"/>
          <p14:tracePt t="57922" x="7607300" y="2006600"/>
          <p14:tracePt t="57939" x="7708900" y="2006600"/>
          <p14:tracePt t="57955" x="7778750" y="2006600"/>
          <p14:tracePt t="57973" x="7797800" y="2006600"/>
          <p14:tracePt t="57989" x="7816850" y="2000250"/>
          <p14:tracePt t="58005" x="7842250" y="1981200"/>
          <p14:tracePt t="58022" x="7867650" y="1955800"/>
          <p14:tracePt t="58039" x="7899400" y="1917700"/>
          <p14:tracePt t="58055" x="7912100" y="1885950"/>
          <p14:tracePt t="58057" x="7912100" y="1847850"/>
          <p14:tracePt t="58072" x="7912100" y="1797050"/>
          <p14:tracePt t="58089" x="7912100" y="1752600"/>
          <p14:tracePt t="58105" x="7893050" y="1720850"/>
          <p14:tracePt t="58122" x="7874000" y="1682750"/>
          <p14:tracePt t="58139" x="7848600" y="1638300"/>
          <p14:tracePt t="58155" x="7829550" y="1612900"/>
          <p14:tracePt t="58172" x="7804150" y="1581150"/>
          <p14:tracePt t="58189" x="7753350" y="1555750"/>
          <p14:tracePt t="58205" x="7696200" y="1530350"/>
          <p14:tracePt t="58224" x="7620000" y="1504950"/>
          <p14:tracePt t="58239" x="7531100" y="1479550"/>
          <p14:tracePt t="58256" x="7442200" y="1466850"/>
          <p14:tracePt t="58257" x="7410450" y="1466850"/>
          <p14:tracePt t="58272" x="7327900" y="1447800"/>
          <p14:tracePt t="58289" x="7258050" y="1441450"/>
          <p14:tracePt t="58305" x="7207250" y="1441450"/>
          <p14:tracePt t="58322" x="7156450" y="1435100"/>
          <p14:tracePt t="58339" x="7131050" y="1422400"/>
          <p14:tracePt t="58356" x="7112000" y="1422400"/>
          <p14:tracePt t="58372" x="7092950" y="1422400"/>
          <p14:tracePt t="58388" x="7092950" y="1428750"/>
          <p14:tracePt t="58405" x="7067550" y="1441450"/>
          <p14:tracePt t="58423" x="7035800" y="1447800"/>
          <p14:tracePt t="58424" x="6997700" y="1454150"/>
          <p14:tracePt t="58439" x="6972300" y="1466850"/>
          <p14:tracePt t="58456" x="6896100" y="1485900"/>
          <p14:tracePt t="58458" x="6870700" y="1504950"/>
          <p14:tracePt t="58473" x="6819900" y="1511300"/>
          <p14:tracePt t="58489" x="6807200" y="1524000"/>
          <p14:tracePt t="58505" x="6800850" y="1524000"/>
          <p14:tracePt t="58522" x="6788150" y="1524000"/>
          <p14:tracePt t="58539" x="6775450" y="1524000"/>
          <p14:tracePt t="58556" x="6743700" y="1536700"/>
          <p14:tracePt t="58572" x="6705600" y="1549400"/>
          <p14:tracePt t="58589" x="6686550" y="1555750"/>
          <p14:tracePt t="58605" x="6661150" y="1574800"/>
          <p14:tracePt t="58625" x="6635750" y="1581150"/>
          <p14:tracePt t="58639" x="6604000" y="1593850"/>
          <p14:tracePt t="58655" x="6559550" y="1612900"/>
          <p14:tracePt t="58657" x="6546850" y="1619250"/>
          <p14:tracePt t="58672" x="6508750" y="1644650"/>
          <p14:tracePt t="58689" x="6496050" y="1663700"/>
          <p14:tracePt t="58706" x="6496050" y="1689100"/>
          <p14:tracePt t="58723" x="6496050" y="1708150"/>
          <p14:tracePt t="58739" x="6496050" y="1727200"/>
          <p14:tracePt t="58756" x="6496050" y="1752600"/>
          <p14:tracePt t="58772" x="6496050" y="1778000"/>
          <p14:tracePt t="58789" x="6559550" y="1835150"/>
          <p14:tracePt t="58806" x="6661150" y="1879600"/>
          <p14:tracePt t="58823" x="6800850" y="1943100"/>
          <p14:tracePt t="58839" x="6921500" y="1968500"/>
          <p14:tracePt t="58840" x="6959600" y="1981200"/>
          <p14:tracePt t="58856" x="7023100" y="1993900"/>
          <p14:tracePt t="58872" x="7061200" y="1993900"/>
          <p14:tracePt t="58889" x="7118350" y="1993900"/>
          <p14:tracePt t="58906" x="7213600" y="1993900"/>
          <p14:tracePt t="58922" x="7315200" y="1993900"/>
          <p14:tracePt t="58939" x="7404100" y="1993900"/>
          <p14:tracePt t="58956" x="7461250" y="1987550"/>
          <p14:tracePt t="58973" x="7486650" y="1974850"/>
          <p14:tracePt t="58989" x="7512050" y="1955800"/>
          <p14:tracePt t="59006" x="7524750" y="1943100"/>
          <p14:tracePt t="59008" x="7550150" y="1943100"/>
          <p14:tracePt t="59023" x="7569200" y="1943100"/>
          <p14:tracePt t="59039" x="7600950" y="1943100"/>
          <p14:tracePt t="59056" x="7620000" y="1943100"/>
          <p14:tracePt t="59288" x="7620000" y="1936750"/>
          <p14:tracePt t="59296" x="7620000" y="1930400"/>
          <p14:tracePt t="59336" x="7620000" y="1924050"/>
          <p14:tracePt t="60448" x="7575550" y="1924050"/>
          <p14:tracePt t="60456" x="7518400" y="1924050"/>
          <p14:tracePt t="60473" x="7404100" y="1936750"/>
          <p14:tracePt t="60490" x="7302500" y="1949450"/>
          <p14:tracePt t="60506" x="7188200" y="1968500"/>
          <p14:tracePt t="60523" x="7054850" y="1987550"/>
          <p14:tracePt t="60539" x="6889750" y="2012950"/>
          <p14:tracePt t="60556" x="6591300" y="2108200"/>
          <p14:tracePt t="60573" x="6242050" y="2222500"/>
          <p14:tracePt t="60590" x="5899150" y="2324100"/>
          <p14:tracePt t="60606" x="5588000" y="2463800"/>
          <p14:tracePt t="60623" x="5276850" y="2597150"/>
          <p14:tracePt t="60640" x="4991100" y="2717800"/>
          <p14:tracePt t="60656" x="4597400" y="2857500"/>
          <p14:tracePt t="60673" x="4324350" y="2933700"/>
          <p14:tracePt t="60690" x="4133850" y="2984500"/>
          <p14:tracePt t="60706" x="3968750" y="3060700"/>
          <p14:tracePt t="60723" x="3841750" y="3117850"/>
          <p14:tracePt t="60740" x="3708400" y="3149600"/>
          <p14:tracePt t="60756" x="3619500" y="3181350"/>
          <p14:tracePt t="60773" x="3524250" y="3206750"/>
          <p14:tracePt t="60790" x="3416300" y="3244850"/>
          <p14:tracePt t="60806" x="3308350" y="3289300"/>
          <p14:tracePt t="60823" x="3162300" y="3352800"/>
          <p14:tracePt t="60840" x="2940050" y="3422650"/>
          <p14:tracePt t="60856" x="2794000" y="3460750"/>
          <p14:tracePt t="60873" x="2647950" y="3486150"/>
          <p14:tracePt t="60890" x="2520950" y="3505200"/>
          <p14:tracePt t="60898" x="2463800" y="3517900"/>
          <p14:tracePt t="60906" x="2419350" y="3524250"/>
          <p14:tracePt t="60923" x="2336800" y="3549650"/>
          <p14:tracePt t="60940" x="2279650" y="3568700"/>
          <p14:tracePt t="60956" x="2228850" y="3581400"/>
          <p14:tracePt t="60973" x="2190750" y="3594100"/>
          <p14:tracePt t="60990" x="2152650" y="3600450"/>
          <p14:tracePt t="61006" x="2114550" y="3619500"/>
          <p14:tracePt t="61008" x="2089150" y="3632200"/>
          <p14:tracePt t="61023" x="2038350" y="3638550"/>
          <p14:tracePt t="61040" x="1962150" y="3670300"/>
          <p14:tracePt t="61056" x="1930400" y="3670300"/>
          <p14:tracePt t="61089" x="1924050" y="3670300"/>
          <p14:tracePt t="61577" x="1905000" y="3670300"/>
          <p14:tracePt t="61584" x="1879600" y="3670300"/>
          <p14:tracePt t="61593" x="1860550" y="3670300"/>
          <p14:tracePt t="61607" x="1841500" y="3670300"/>
          <p14:tracePt t="61623" x="1822450" y="3670300"/>
          <p14:tracePt t="61640" x="1758950" y="3670300"/>
          <p14:tracePt t="61657" x="1689100" y="3670300"/>
          <p14:tracePt t="61673" x="1651000" y="3670300"/>
          <p14:tracePt t="61690" x="1638300" y="3670300"/>
          <p14:tracePt t="61736" x="1631950" y="3670300"/>
          <p14:tracePt t="61748" x="1625600" y="3670300"/>
          <p14:tracePt t="61757" x="1619250" y="3670300"/>
          <p14:tracePt t="61773" x="1593850" y="3670300"/>
          <p14:tracePt t="61790" x="1562100" y="3670300"/>
          <p14:tracePt t="61807" x="1536700" y="3670300"/>
          <p14:tracePt t="61808" x="1524000" y="3670300"/>
          <p14:tracePt t="61824" x="1511300" y="3670300"/>
          <p14:tracePt t="61840" x="1460500" y="3657600"/>
          <p14:tracePt t="61857" x="1428750" y="3651250"/>
          <p14:tracePt t="61873" x="1384300" y="3625850"/>
          <p14:tracePt t="61891" x="1320800" y="3581400"/>
          <p14:tracePt t="61907" x="1244600" y="3530600"/>
          <p14:tracePt t="61923" x="1200150" y="3505200"/>
          <p14:tracePt t="61940" x="1187450" y="3498850"/>
          <p14:tracePt t="61957" x="1181100" y="3492500"/>
          <p14:tracePt t="61974" x="1174750" y="3486150"/>
          <p14:tracePt t="61990" x="1168400" y="3479800"/>
          <p14:tracePt t="62026" x="1162050" y="3479800"/>
          <p14:tracePt t="62040" x="1155700" y="3473450"/>
          <p14:tracePt t="62056" x="1149350" y="3473450"/>
          <p14:tracePt t="62073" x="1143000" y="3473450"/>
          <p14:tracePt t="62090" x="1130300" y="3460750"/>
          <p14:tracePt t="62107" x="1098550" y="3441700"/>
          <p14:tracePt t="62123" x="1066800" y="3416300"/>
          <p14:tracePt t="62140" x="1060450" y="3403600"/>
          <p14:tracePt t="62173" x="1047750" y="3390900"/>
          <p14:tracePt t="62207" x="1041400" y="3384550"/>
          <p14:tracePt t="62224" x="1041400" y="3378200"/>
          <p14:tracePt t="62240" x="1035050" y="3365500"/>
          <p14:tracePt t="62298" x="1041400" y="3365500"/>
          <p14:tracePt t="62304" x="1066800" y="3365500"/>
          <p14:tracePt t="62316" x="1098550" y="3365500"/>
          <p14:tracePt t="62324" x="1174750" y="3365500"/>
          <p14:tracePt t="62340" x="1365250" y="3365500"/>
          <p14:tracePt t="62357" x="1676400" y="3365500"/>
          <p14:tracePt t="62373" x="1943100" y="3371850"/>
          <p14:tracePt t="62390" x="2120900" y="3390900"/>
          <p14:tracePt t="62392" x="2190750" y="3403600"/>
          <p14:tracePt t="62407" x="2254250" y="3403600"/>
          <p14:tracePt t="62424" x="2400300" y="3403600"/>
          <p14:tracePt t="62441" x="2635250" y="3403600"/>
          <p14:tracePt t="62457" x="2794000" y="3403600"/>
          <p14:tracePt t="62473" x="2946400" y="3397250"/>
          <p14:tracePt t="62490" x="3041650" y="3378200"/>
          <p14:tracePt t="62507" x="3124200" y="3365500"/>
          <p14:tracePt t="62524" x="3175000" y="3365500"/>
          <p14:tracePt t="62540" x="3244850" y="3359150"/>
          <p14:tracePt t="62557" x="3340100" y="3359150"/>
          <p14:tracePt t="62573" x="3435350" y="3359150"/>
          <p14:tracePt t="62590" x="3479800" y="3359150"/>
          <p14:tracePt t="62592" x="3492500" y="3359150"/>
          <p14:tracePt t="62608" x="3498850" y="3352800"/>
          <p14:tracePt t="62649" x="3517900" y="3352800"/>
          <p14:tracePt t="62657" x="3549650" y="3352800"/>
          <p14:tracePt t="62673" x="3619500" y="3359150"/>
          <p14:tracePt t="62690" x="3702050" y="3365500"/>
          <p14:tracePt t="62707" x="3752850" y="3365500"/>
          <p14:tracePt t="62724" x="3765550" y="3365500"/>
          <p14:tracePt t="62740" x="3771900" y="3365500"/>
          <p14:tracePt t="62773" x="3784600" y="3365500"/>
          <p14:tracePt t="62790" x="3790950" y="3365500"/>
          <p14:tracePt t="62946" x="3771900" y="3365500"/>
          <p14:tracePt t="62952" x="3727450" y="3365500"/>
          <p14:tracePt t="62962" x="3676650" y="3365500"/>
          <p14:tracePt t="62974" x="3613150" y="3365500"/>
          <p14:tracePt t="62990" x="3460750" y="3365500"/>
          <p14:tracePt t="62992" x="3359150" y="3365500"/>
          <p14:tracePt t="63008" x="3232150" y="3365500"/>
          <p14:tracePt t="63024" x="2800350" y="3365500"/>
          <p14:tracePt t="63040" x="2571750" y="3365500"/>
          <p14:tracePt t="63057" x="2387600" y="3365500"/>
          <p14:tracePt t="63074" x="2247900" y="3365500"/>
          <p14:tracePt t="63090" x="2120900" y="3365500"/>
          <p14:tracePt t="63107" x="2032000" y="3365500"/>
          <p14:tracePt t="63124" x="1981200" y="3365500"/>
          <p14:tracePt t="63142" x="1930400" y="3365500"/>
          <p14:tracePt t="63148" x="1898650" y="3365500"/>
          <p14:tracePt t="63158" x="1860550" y="3365500"/>
          <p14:tracePt t="63174" x="1784350" y="3365500"/>
          <p14:tracePt t="63191" x="1701800" y="3365500"/>
          <p14:tracePt t="63208" x="1612900" y="3365500"/>
          <p14:tracePt t="63209" x="1555750" y="3365500"/>
          <p14:tracePt t="63224" x="1504950" y="3365500"/>
          <p14:tracePt t="63240" x="1416050" y="3365500"/>
          <p14:tracePt t="63257" x="1339850" y="3359150"/>
          <p14:tracePt t="63276" x="1257300" y="3346450"/>
          <p14:tracePt t="63292" x="1187450" y="3340100"/>
          <p14:tracePt t="63307" x="1155700" y="3340100"/>
          <p14:tracePt t="63400" x="1149350" y="3340100"/>
          <p14:tracePt t="63512" x="1155700" y="3340100"/>
          <p14:tracePt t="63520" x="1181100" y="3340100"/>
          <p14:tracePt t="63531" x="1206500" y="3340100"/>
          <p14:tracePt t="63541" x="1257300" y="3340100"/>
          <p14:tracePt t="63557" x="1403350" y="3340100"/>
          <p14:tracePt t="63574" x="1670050" y="3340100"/>
          <p14:tracePt t="63591" x="2101850" y="3340100"/>
          <p14:tracePt t="63608" x="2552700" y="3340100"/>
          <p14:tracePt t="63624" x="3111500" y="3321050"/>
          <p14:tracePt t="63640" x="3397250" y="3308350"/>
          <p14:tracePt t="63657" x="3670300" y="3308350"/>
          <p14:tracePt t="63674" x="3949700" y="3308350"/>
          <p14:tracePt t="63691" x="4229100" y="3308350"/>
          <p14:tracePt t="63707" x="4413250" y="3308350"/>
          <p14:tracePt t="63724" x="4533900" y="3308350"/>
          <p14:tracePt t="63740" x="4591050" y="3308350"/>
          <p14:tracePt t="63757" x="4641850" y="3308350"/>
          <p14:tracePt t="63774" x="4718050" y="3308350"/>
          <p14:tracePt t="63791" x="4819650" y="3308350"/>
          <p14:tracePt t="63792" x="4870450" y="3308350"/>
          <p14:tracePt t="63808" x="4921250" y="3308350"/>
          <p14:tracePt t="63824" x="5010150" y="3308350"/>
          <p14:tracePt t="63840" x="5016500" y="3308350"/>
          <p14:tracePt t="63857" x="5029200" y="3308350"/>
          <p14:tracePt t="64224" x="4972050" y="3308350"/>
          <p14:tracePt t="64232" x="4883150" y="3308350"/>
          <p14:tracePt t="64241" x="4787900" y="3308350"/>
          <p14:tracePt t="64257" x="4533900" y="3308350"/>
          <p14:tracePt t="64274" x="4203700" y="3308350"/>
          <p14:tracePt t="64291" x="3911600" y="3308350"/>
          <p14:tracePt t="64307" x="3581400" y="3308350"/>
          <p14:tracePt t="64324" x="3302000" y="3308350"/>
          <p14:tracePt t="64341" x="3092450" y="3308350"/>
          <p14:tracePt t="64358" x="2921000" y="3308350"/>
          <p14:tracePt t="64374" x="2774950" y="3308350"/>
          <p14:tracePt t="64391" x="2616200" y="3308350"/>
          <p14:tracePt t="64408" x="2482850" y="3308350"/>
          <p14:tracePt t="64409" x="2419350" y="3308350"/>
          <p14:tracePt t="64424" x="2368550" y="3308350"/>
          <p14:tracePt t="64441" x="2343150" y="3308350"/>
          <p14:tracePt t="64457" x="2336800" y="3308350"/>
          <p14:tracePt t="64491" x="2317750" y="3308350"/>
          <p14:tracePt t="64507" x="2279650" y="3308350"/>
          <p14:tracePt t="64524" x="2247900" y="3308350"/>
          <p14:tracePt t="64541" x="2222500" y="3308350"/>
          <p14:tracePt t="64558" x="2190750" y="3308350"/>
          <p14:tracePt t="64574" x="2165350" y="3308350"/>
          <p14:tracePt t="64575" x="2159000" y="3308350"/>
          <p14:tracePt t="64591" x="2133600" y="3302000"/>
          <p14:tracePt t="64592" x="2108200" y="3302000"/>
          <p14:tracePt t="64608" x="2051050" y="3295650"/>
          <p14:tracePt t="64624" x="2025650" y="3295650"/>
          <p14:tracePt t="64641" x="2019300" y="3295650"/>
          <p14:tracePt t="64704" x="2012950" y="3295650"/>
          <p14:tracePt t="64715" x="2012950" y="3289300"/>
          <p14:tracePt t="64720" x="2012950" y="3282950"/>
          <p14:tracePt t="64731" x="2044700" y="3263900"/>
          <p14:tracePt t="64741" x="2114550" y="3251200"/>
          <p14:tracePt t="64758" x="2355850" y="3175000"/>
          <p14:tracePt t="64774" x="2667000" y="3035300"/>
          <p14:tracePt t="64791" x="3028950" y="2876550"/>
          <p14:tracePt t="64792" x="3200400" y="2755900"/>
          <p14:tracePt t="64808" x="3530600" y="2520950"/>
          <p14:tracePt t="64824" x="3854450" y="2324100"/>
          <p14:tracePt t="64841" x="4070350" y="2216150"/>
          <p14:tracePt t="64858" x="4254500" y="2133600"/>
          <p14:tracePt t="64874" x="4381500" y="2076450"/>
          <p14:tracePt t="64891" x="4445000" y="2057400"/>
          <p14:tracePt t="64908" x="4476750" y="2044700"/>
          <p14:tracePt t="64924" x="4495800" y="2044700"/>
          <p14:tracePt t="64941" x="4502150" y="2038350"/>
          <p14:tracePt t="64974" x="4508500" y="2038350"/>
          <p14:tracePt t="65096" x="4508500" y="2044700"/>
          <p14:tracePt t="65104" x="4489450" y="2051050"/>
          <p14:tracePt t="65115" x="4476750" y="2063750"/>
          <p14:tracePt t="65124" x="4451350" y="2095500"/>
          <p14:tracePt t="65141" x="4413250" y="2178050"/>
          <p14:tracePt t="65158" x="4381500" y="2254250"/>
          <p14:tracePt t="65174" x="4356100" y="2343150"/>
          <p14:tracePt t="65176" x="4356100" y="2362200"/>
          <p14:tracePt t="65191" x="4337050" y="2393950"/>
          <p14:tracePt t="65208" x="4298950" y="2457450"/>
          <p14:tracePt t="65224" x="4279900" y="2482850"/>
          <p14:tracePt t="65241" x="4273550" y="2489200"/>
          <p14:tracePt t="65320" x="4267200" y="2489200"/>
          <p14:tracePt t="65336" x="4254500" y="2489200"/>
          <p14:tracePt t="65348" x="4241800" y="2489200"/>
          <p14:tracePt t="65354" x="4229100" y="2489200"/>
          <p14:tracePt t="65561" x="4222750" y="2489200"/>
          <p14:tracePt t="65593" x="4222750" y="2482850"/>
          <p14:tracePt t="65600" x="4222750" y="2476500"/>
          <p14:tracePt t="65618" x="4222750" y="2463800"/>
          <p14:tracePt t="65625" x="4222750" y="2457450"/>
          <p14:tracePt t="65641" x="4241800" y="2432050"/>
          <p14:tracePt t="65658" x="4267200" y="2413000"/>
          <p14:tracePt t="65674" x="4286250" y="2393950"/>
          <p14:tracePt t="65692" x="4318000" y="2381250"/>
          <p14:tracePt t="65708" x="4356100" y="2355850"/>
          <p14:tracePt t="65725" x="4406900" y="2336800"/>
          <p14:tracePt t="65744" x="4464050" y="2324100"/>
          <p14:tracePt t="65758" x="4514850" y="2317750"/>
          <p14:tracePt t="65775" x="4559300" y="2305050"/>
          <p14:tracePt t="65791" x="4591050" y="2292350"/>
          <p14:tracePt t="65808" x="4610100" y="2286000"/>
          <p14:tracePt t="65825" x="4622800" y="2286000"/>
          <p14:tracePt t="65841" x="4648200" y="2286000"/>
          <p14:tracePt t="65858" x="4679950" y="2286000"/>
          <p14:tracePt t="65875" x="4718050" y="2286000"/>
          <p14:tracePt t="65892" x="4743450" y="2286000"/>
          <p14:tracePt t="65908" x="4768850" y="2279650"/>
          <p14:tracePt t="65925" x="4781550" y="2273300"/>
          <p14:tracePt t="65942" x="4787900" y="2273300"/>
          <p14:tracePt t="65961" x="4800600" y="2273300"/>
          <p14:tracePt t="65975" x="4819650" y="2273300"/>
          <p14:tracePt t="65991" x="4876800" y="2273300"/>
          <p14:tracePt t="66008" x="5003800" y="2273300"/>
          <p14:tracePt t="66025" x="5060950" y="2273300"/>
          <p14:tracePt t="66041" x="5092700" y="2273300"/>
          <p14:tracePt t="66058" x="5099050" y="2273300"/>
          <p14:tracePt t="66122" x="5060950" y="2273300"/>
          <p14:tracePt t="66131" x="4984750" y="2273300"/>
          <p14:tracePt t="66141" x="4883150" y="2273300"/>
          <p14:tracePt t="66158" x="4457700" y="2311400"/>
          <p14:tracePt t="66176" x="4006850" y="2368550"/>
          <p14:tracePt t="66194" x="3340100" y="2476500"/>
          <p14:tracePt t="66208" x="2927350" y="2533650"/>
          <p14:tracePt t="66225" x="2546350" y="2584450"/>
          <p14:tracePt t="66241" x="2165350" y="2641600"/>
          <p14:tracePt t="66259" x="1835150" y="2686050"/>
          <p14:tracePt t="66275" x="1631950" y="2730500"/>
          <p14:tracePt t="66292" x="1517650" y="2768600"/>
          <p14:tracePt t="66310" x="1435100" y="2832100"/>
          <p14:tracePt t="66325" x="1371600" y="2882900"/>
          <p14:tracePt t="66342" x="1333500" y="2914650"/>
          <p14:tracePt t="66358" x="1289050" y="2952750"/>
          <p14:tracePt t="66375" x="1219200" y="2984500"/>
          <p14:tracePt t="66393" x="1168400" y="3022600"/>
          <p14:tracePt t="66396" x="1155700" y="3028950"/>
          <p14:tracePt t="66408" x="1130300" y="3067050"/>
          <p14:tracePt t="66425" x="1098550" y="3098800"/>
          <p14:tracePt t="66441" x="1066800" y="3117850"/>
          <p14:tracePt t="66458" x="1054100" y="3124200"/>
          <p14:tracePt t="66475" x="1041400" y="3130550"/>
          <p14:tracePt t="66492" x="1028700" y="3143250"/>
          <p14:tracePt t="66525" x="1022350" y="3155950"/>
          <p14:tracePt t="66544" x="1009650" y="3175000"/>
          <p14:tracePt t="66558" x="1003300" y="3181350"/>
          <p14:tracePt t="66575" x="990600" y="3187700"/>
          <p14:tracePt t="66591" x="977900" y="3194050"/>
          <p14:tracePt t="66592" x="971550" y="3200400"/>
          <p14:tracePt t="66609" x="958850" y="3213100"/>
          <p14:tracePt t="66625" x="946150" y="3238500"/>
          <p14:tracePt t="66641" x="933450" y="3276600"/>
          <p14:tracePt t="66658" x="927100" y="3282950"/>
          <p14:tracePt t="66675" x="927100" y="3289300"/>
          <p14:tracePt t="66692" x="927100" y="3302000"/>
          <p14:tracePt t="66708" x="927100" y="3314700"/>
          <p14:tracePt t="66725" x="952500" y="3333750"/>
          <p14:tracePt t="66741" x="990600" y="3346450"/>
          <p14:tracePt t="66758" x="1028700" y="3359150"/>
          <p14:tracePt t="66760" x="1047750" y="3365500"/>
          <p14:tracePt t="66775" x="1104900" y="3371850"/>
          <p14:tracePt t="66776" x="1143000" y="3378200"/>
          <p14:tracePt t="66791" x="1282700" y="3403600"/>
          <p14:tracePt t="66808" x="1447800" y="3435350"/>
          <p14:tracePt t="66825" x="1549400" y="3448050"/>
          <p14:tracePt t="66842" x="1638300" y="3460750"/>
          <p14:tracePt t="66858" x="1689100" y="3460750"/>
          <p14:tracePt t="66875" x="1758950" y="3460750"/>
          <p14:tracePt t="66892" x="1885950" y="3460750"/>
          <p14:tracePt t="66908" x="2063750" y="3422650"/>
          <p14:tracePt t="66925" x="2222500" y="3409950"/>
          <p14:tracePt t="66946" x="2298700" y="3403600"/>
          <p14:tracePt t="66958" x="2330450" y="3390900"/>
          <p14:tracePt t="66975" x="2349500" y="3384550"/>
          <p14:tracePt t="66976" x="2355850" y="3371850"/>
          <p14:tracePt t="66992" x="2381250" y="3340100"/>
          <p14:tracePt t="67008" x="2425700" y="3289300"/>
          <p14:tracePt t="67025" x="2451100" y="3251200"/>
          <p14:tracePt t="67042" x="2476500" y="3219450"/>
          <p14:tracePt t="67058" x="2482850" y="3194050"/>
          <p14:tracePt t="67075" x="2495550" y="3155950"/>
          <p14:tracePt t="67092" x="2514600" y="3111500"/>
          <p14:tracePt t="67108" x="2533650" y="3041650"/>
          <p14:tracePt t="67125" x="2533650" y="2965450"/>
          <p14:tracePt t="67142" x="2527300" y="2882900"/>
          <p14:tracePt t="67159" x="2470150" y="2800350"/>
          <p14:tracePt t="67175" x="2419350" y="2749550"/>
          <p14:tracePt t="67192" x="2324100" y="2692400"/>
          <p14:tracePt t="67208" x="2235200" y="2654300"/>
          <p14:tracePt t="67225" x="2101850" y="2622550"/>
          <p14:tracePt t="67242" x="1905000" y="2584450"/>
          <p14:tracePt t="67258" x="1701800" y="2565400"/>
          <p14:tracePt t="67275" x="1511300" y="2546350"/>
          <p14:tracePt t="67292" x="1333500" y="2546350"/>
          <p14:tracePt t="67308" x="1168400" y="2546350"/>
          <p14:tracePt t="67325" x="990600" y="2546350"/>
          <p14:tracePt t="67344" x="831850" y="2546350"/>
          <p14:tracePt t="67358" x="692150" y="2546350"/>
          <p14:tracePt t="67375" x="565150" y="2546350"/>
          <p14:tracePt t="67392" x="419100" y="2546350"/>
          <p14:tracePt t="67408" x="330200" y="2552700"/>
          <p14:tracePt t="67425" x="234950" y="2584450"/>
          <p14:tracePt t="67442" x="139700" y="2622550"/>
          <p14:tracePt t="67459" x="50800" y="2686050"/>
          <p14:tracePt t="67568" x="6350" y="3219450"/>
          <p14:tracePt t="67576" x="19050" y="3238500"/>
          <p14:tracePt t="67584" x="38100" y="3270250"/>
          <p14:tracePt t="67592" x="57150" y="3295650"/>
          <p14:tracePt t="67608" x="152400" y="3365500"/>
          <p14:tracePt t="67625" x="304800" y="3429000"/>
          <p14:tracePt t="67642" x="533400" y="3498850"/>
          <p14:tracePt t="67659" x="679450" y="3530600"/>
          <p14:tracePt t="67675" x="781050" y="3543300"/>
          <p14:tracePt t="67692" x="838200" y="3543300"/>
          <p14:tracePt t="67709" x="869950" y="3543300"/>
          <p14:tracePt t="67725" x="876300" y="3543300"/>
          <p14:tracePt t="67743" x="882650" y="3543300"/>
          <p14:tracePt t="67759" x="889000" y="3543300"/>
          <p14:tracePt t="67775" x="908050" y="3543300"/>
          <p14:tracePt t="67792" x="933450" y="3543300"/>
          <p14:tracePt t="67809" x="958850" y="3543300"/>
          <p14:tracePt t="67825" x="1009650" y="3543300"/>
          <p14:tracePt t="67842" x="1060450" y="3543300"/>
          <p14:tracePt t="67859" x="1130300" y="3543300"/>
          <p14:tracePt t="67875" x="1162050" y="3543300"/>
          <p14:tracePt t="67892" x="1187450" y="3543300"/>
          <p14:tracePt t="67909" x="1212850" y="3543300"/>
          <p14:tracePt t="67925" x="1257300" y="3543300"/>
          <p14:tracePt t="67942" x="1358900" y="3543300"/>
          <p14:tracePt t="67959" x="1441450" y="3543300"/>
          <p14:tracePt t="67976" x="1568450" y="3543300"/>
          <p14:tracePt t="67992" x="1619250" y="3543300"/>
          <p14:tracePt t="68009" x="1663700" y="3543300"/>
          <p14:tracePt t="68025" x="1739900" y="3543300"/>
          <p14:tracePt t="68042" x="1866900" y="3543300"/>
          <p14:tracePt t="68059" x="1993900" y="3543300"/>
          <p14:tracePt t="68075" x="2082800" y="3536950"/>
          <p14:tracePt t="68092" x="2101850" y="3536950"/>
          <p14:tracePt t="68109" x="2114550" y="3524250"/>
          <p14:tracePt t="68125" x="2133600" y="3505200"/>
          <p14:tracePt t="68129" x="2139950" y="3492500"/>
          <p14:tracePt t="68143" x="2159000" y="3467100"/>
          <p14:tracePt t="68159" x="2184400" y="3429000"/>
          <p14:tracePt t="68175" x="2209800" y="3403600"/>
          <p14:tracePt t="68192" x="2209800" y="3384550"/>
          <p14:tracePt t="68209" x="2216150" y="3359150"/>
          <p14:tracePt t="68225" x="2222500" y="3327400"/>
          <p14:tracePt t="68242" x="2228850" y="3238500"/>
          <p14:tracePt t="68259" x="2228850" y="3143250"/>
          <p14:tracePt t="68275" x="2228850" y="3092450"/>
          <p14:tracePt t="68292" x="2222500" y="3060700"/>
          <p14:tracePt t="68309" x="2203450" y="3028950"/>
          <p14:tracePt t="68326" x="2178050" y="3016250"/>
          <p14:tracePt t="68342" x="2139950" y="2990850"/>
          <p14:tracePt t="68359" x="2101850" y="2959100"/>
          <p14:tracePt t="68360" x="2070100" y="2927350"/>
          <p14:tracePt t="68375" x="2019300" y="2895600"/>
          <p14:tracePt t="68392" x="1854200" y="2838450"/>
          <p14:tracePt t="68410" x="1739900" y="2806700"/>
          <p14:tracePt t="68426" x="1657350" y="2794000"/>
          <p14:tracePt t="68442" x="1606550" y="2794000"/>
          <p14:tracePt t="68459" x="1568450" y="2781300"/>
          <p14:tracePt t="68475" x="1530350" y="2781300"/>
          <p14:tracePt t="68492" x="1466850" y="2768600"/>
          <p14:tracePt t="68509" x="1371600" y="2768600"/>
          <p14:tracePt t="68526" x="1231900" y="2768600"/>
          <p14:tracePt t="68542" x="1085850" y="2768600"/>
          <p14:tracePt t="68559" x="971550" y="2768600"/>
          <p14:tracePt t="68575" x="857250" y="2768600"/>
          <p14:tracePt t="68592" x="755650" y="2768600"/>
          <p14:tracePt t="68609" x="660400" y="2774950"/>
          <p14:tracePt t="68626" x="584200" y="2787650"/>
          <p14:tracePt t="68642" x="495300" y="2813050"/>
          <p14:tracePt t="68659" x="412750" y="2844800"/>
          <p14:tracePt t="68675" x="368300" y="2870200"/>
          <p14:tracePt t="68693" x="349250" y="2889250"/>
          <p14:tracePt t="68709" x="330200" y="2921000"/>
          <p14:tracePt t="68726" x="298450" y="2959100"/>
          <p14:tracePt t="68742" x="279400" y="2990850"/>
          <p14:tracePt t="68744" x="273050" y="3009900"/>
          <p14:tracePt t="68759" x="266700" y="3022600"/>
          <p14:tracePt t="68760" x="266700" y="3041650"/>
          <p14:tracePt t="68775" x="260350" y="3079750"/>
          <p14:tracePt t="68792" x="254000" y="3105150"/>
          <p14:tracePt t="68809" x="254000" y="3124200"/>
          <p14:tracePt t="68826" x="254000" y="3149600"/>
          <p14:tracePt t="68842" x="254000" y="3181350"/>
          <p14:tracePt t="68859" x="273050" y="3225800"/>
          <p14:tracePt t="68876" x="298450" y="3257550"/>
          <p14:tracePt t="68892" x="311150" y="3276600"/>
          <p14:tracePt t="68909" x="330200" y="3289300"/>
          <p14:tracePt t="68926" x="355600" y="3308350"/>
          <p14:tracePt t="68946" x="387350" y="3333750"/>
          <p14:tracePt t="68959" x="438150" y="3371850"/>
          <p14:tracePt t="68976" x="533400" y="3441700"/>
          <p14:tracePt t="68992" x="628650" y="3479800"/>
          <p14:tracePt t="69009" x="717550" y="3492500"/>
          <p14:tracePt t="69026" x="768350" y="3492500"/>
          <p14:tracePt t="69042" x="806450" y="3492500"/>
          <p14:tracePt t="69059" x="850900" y="3498850"/>
          <p14:tracePt t="69076" x="946150" y="3505200"/>
          <p14:tracePt t="69092" x="1098550" y="3505200"/>
          <p14:tracePt t="69109" x="1295400" y="3505200"/>
          <p14:tracePt t="69126" x="1460500" y="3505200"/>
          <p14:tracePt t="69142" x="1562100" y="3505200"/>
          <p14:tracePt t="69160" x="1657350" y="3505200"/>
          <p14:tracePt t="69176" x="1771650" y="3498850"/>
          <p14:tracePt t="69192" x="1924050" y="3473450"/>
          <p14:tracePt t="69209" x="2025650" y="3467100"/>
          <p14:tracePt t="69226" x="2076450" y="3454400"/>
          <p14:tracePt t="69242" x="2101850" y="3435350"/>
          <p14:tracePt t="69259" x="2114550" y="3422650"/>
          <p14:tracePt t="69276" x="2127250" y="3409950"/>
          <p14:tracePt t="69293" x="2159000" y="3397250"/>
          <p14:tracePt t="69309" x="2216150" y="3384550"/>
          <p14:tracePt t="69326" x="2254250" y="3378200"/>
          <p14:tracePt t="69343" x="2260600" y="3371850"/>
          <p14:tracePt t="69376" x="2260600" y="3365500"/>
          <p14:tracePt t="69424" x="2266950" y="3365500"/>
          <p14:tracePt t="69440" x="2266950" y="3359150"/>
          <p14:tracePt t="69456" x="2266950" y="3346450"/>
          <p14:tracePt t="69466" x="2266950" y="3333750"/>
          <p14:tracePt t="69483" x="2266950" y="3327400"/>
          <p14:tracePt t="69492" x="2266950" y="3308350"/>
          <p14:tracePt t="69509" x="2266950" y="3282950"/>
          <p14:tracePt t="69526" x="2266950" y="3276600"/>
          <p14:tracePt t="69542" x="2266950" y="3251200"/>
          <p14:tracePt t="69560" x="2266950" y="3244850"/>
          <p14:tracePt t="69576" x="2260600" y="3225800"/>
          <p14:tracePt t="69594" x="2260600" y="3219450"/>
          <p14:tracePt t="69609" x="2254250" y="3213100"/>
          <p14:tracePt t="69626" x="2254250" y="3206750"/>
          <p14:tracePt t="69642" x="2254250" y="3200400"/>
          <p14:tracePt t="69660" x="2241550" y="3187700"/>
          <p14:tracePt t="69808" x="2235200" y="3187700"/>
          <p14:tracePt t="69818" x="2235200" y="3181350"/>
          <p14:tracePt t="69840" x="2228850" y="3181350"/>
          <p14:tracePt t="69873" x="2228850" y="3175000"/>
          <p14:tracePt t="69946" x="2222500" y="3168650"/>
          <p14:tracePt t="69953" x="2209800" y="3175000"/>
          <p14:tracePt t="69961" x="2184400" y="3187700"/>
          <p14:tracePt t="69976" x="2159000" y="3213100"/>
          <p14:tracePt t="69993" x="2114550" y="3244850"/>
          <p14:tracePt t="70009" x="2070100" y="3276600"/>
          <p14:tracePt t="70026" x="2038350" y="3276600"/>
          <p14:tracePt t="70043" x="2012950" y="3276600"/>
          <p14:tracePt t="70060" x="1987550" y="3276600"/>
          <p14:tracePt t="70076" x="1955800" y="3276600"/>
          <p14:tracePt t="70092" x="1949450" y="3276600"/>
          <p14:tracePt t="70126" x="1943100" y="3276600"/>
          <p14:tracePt t="70130" x="1930400" y="3276600"/>
          <p14:tracePt t="70143" x="1924050" y="3276600"/>
          <p14:tracePt t="70161" x="1866900" y="3263900"/>
          <p14:tracePt t="70176" x="1822450" y="3263900"/>
          <p14:tracePt t="70193" x="1778000" y="3257550"/>
          <p14:tracePt t="70209" x="1727200" y="3251200"/>
          <p14:tracePt t="70226" x="1663700" y="3251200"/>
          <p14:tracePt t="70243" x="1568450" y="3251200"/>
          <p14:tracePt t="70260" x="1447800" y="3251200"/>
          <p14:tracePt t="70276" x="1308100" y="3251200"/>
          <p14:tracePt t="70293" x="1257300" y="3251200"/>
          <p14:tracePt t="70309" x="1219200" y="3251200"/>
          <p14:tracePt t="70326" x="1206500" y="3251200"/>
          <p14:tracePt t="70328" x="1193800" y="3251200"/>
          <p14:tracePt t="70343" x="1187450" y="3251200"/>
          <p14:tracePt t="70344" x="1168400" y="3244850"/>
          <p14:tracePt t="70360" x="1155700" y="3244850"/>
          <p14:tracePt t="70376" x="1098550" y="3244850"/>
          <p14:tracePt t="70393" x="1066800" y="3244850"/>
          <p14:tracePt t="70410" x="1047750" y="3238500"/>
          <p14:tracePt t="70426" x="1035050" y="3238500"/>
          <p14:tracePt t="70443" x="1028700" y="3238500"/>
          <p14:tracePt t="70460" x="1009650" y="3238500"/>
          <p14:tracePt t="70476" x="984250" y="3225800"/>
          <p14:tracePt t="70493" x="965200" y="3225800"/>
          <p14:tracePt t="70509" x="958850" y="3225800"/>
          <p14:tracePt t="70543" x="946150" y="3219450"/>
          <p14:tracePt t="70559" x="933450" y="3219450"/>
          <p14:tracePt t="70576" x="901700" y="3219450"/>
          <p14:tracePt t="70593" x="869950" y="3219450"/>
          <p14:tracePt t="70610" x="857250" y="3219450"/>
          <p14:tracePt t="70667" x="850900" y="3219450"/>
          <p14:tracePt t="70672" x="844550" y="3219450"/>
          <p14:tracePt t="70776" x="838200" y="3219450"/>
          <p14:tracePt t="70792" x="838200" y="3225800"/>
          <p14:tracePt t="70803" x="863600" y="3244850"/>
          <p14:tracePt t="70810" x="889000" y="3251200"/>
          <p14:tracePt t="70826" x="895350" y="3257550"/>
          <p14:tracePt t="77416" x="908050" y="3257550"/>
          <p14:tracePt t="77424" x="933450" y="3257550"/>
          <p14:tracePt t="77435" x="977900" y="3257550"/>
          <p14:tracePt t="77445" x="1054100" y="3257550"/>
          <p14:tracePt t="77462" x="1384300" y="3302000"/>
          <p14:tracePt t="77478" x="1911350" y="3359150"/>
          <p14:tracePt t="77495" x="2241550" y="3409950"/>
          <p14:tracePt t="77496" x="2330450" y="3416300"/>
          <p14:tracePt t="77512" x="2425700" y="3416300"/>
          <p14:tracePt t="77528" x="2514600" y="3403600"/>
          <p14:tracePt t="77545" x="2647950" y="3397250"/>
          <p14:tracePt t="77562" x="2863850" y="3384550"/>
          <p14:tracePt t="77578" x="3168650" y="3403600"/>
          <p14:tracePt t="77595" x="3346450" y="3429000"/>
          <p14:tracePt t="77612" x="3416300" y="3448050"/>
          <p14:tracePt t="77656" x="3422650" y="3448050"/>
          <p14:tracePt t="77666" x="3422650" y="3429000"/>
          <p14:tracePt t="77679" x="3422650" y="3416300"/>
          <p14:tracePt t="77696" x="3422650" y="3384550"/>
          <p14:tracePt t="77712" x="3403600" y="3340100"/>
          <p14:tracePt t="77729" x="3352800" y="3282950"/>
          <p14:tracePt t="77745" x="3251200" y="3219450"/>
          <p14:tracePt t="77762" x="3124200" y="3149600"/>
          <p14:tracePt t="77779" x="2971800" y="3098800"/>
          <p14:tracePt t="77795" x="2813050" y="3060700"/>
          <p14:tracePt t="77812" x="2635250" y="3054350"/>
          <p14:tracePt t="77829" x="2463800" y="3054350"/>
          <p14:tracePt t="77845" x="2286000" y="3054350"/>
          <p14:tracePt t="77862" x="2139950" y="3092450"/>
          <p14:tracePt t="77879" x="2025650" y="3124200"/>
          <p14:tracePt t="77880" x="1987550" y="3136900"/>
          <p14:tracePt t="77895" x="1962150" y="3143250"/>
          <p14:tracePt t="77912" x="1911350" y="3175000"/>
          <p14:tracePt t="77929" x="1885950" y="3187700"/>
          <p14:tracePt t="77945" x="1841500" y="3194050"/>
          <p14:tracePt t="77962" x="1752600" y="3206750"/>
          <p14:tracePt t="77979" x="1619250" y="3206750"/>
          <p14:tracePt t="77995" x="1466850" y="3206750"/>
          <p14:tracePt t="78012" x="1346200" y="3206750"/>
          <p14:tracePt t="78029" x="1244600" y="3206750"/>
          <p14:tracePt t="78045" x="1111250" y="3206750"/>
          <p14:tracePt t="78062" x="939800" y="3200400"/>
          <p14:tracePt t="78079" x="768350" y="3200400"/>
          <p14:tracePt t="78096" x="628650" y="3200400"/>
          <p14:tracePt t="78112" x="565150" y="3206750"/>
          <p14:tracePt t="78129" x="558800" y="3225800"/>
          <p14:tracePt t="78146" x="552450" y="3232150"/>
          <p14:tracePt t="78162" x="546100" y="3263900"/>
          <p14:tracePt t="78179" x="527050" y="3289300"/>
          <p14:tracePt t="78195" x="495300" y="3333750"/>
          <p14:tracePt t="78212" x="469900" y="3359150"/>
          <p14:tracePt t="78229" x="469900" y="3365500"/>
          <p14:tracePt t="78408" x="463550" y="3365500"/>
          <p14:tracePt t="78419" x="457200" y="3378200"/>
          <p14:tracePt t="78424" x="450850" y="3390900"/>
          <p14:tracePt t="78440" x="450850" y="3397250"/>
          <p14:tracePt t="78451" x="450850" y="3409950"/>
          <p14:tracePt t="78465" x="450850" y="3416300"/>
          <p14:tracePt t="78522" x="450850" y="3409950"/>
          <p14:tracePt t="78528" x="457200" y="3390900"/>
          <p14:tracePt t="78546" x="495300" y="3327400"/>
          <p14:tracePt t="78562" x="514350" y="3295650"/>
          <p14:tracePt t="78579" x="539750" y="3270250"/>
          <p14:tracePt t="78596" x="558800" y="3263900"/>
          <p14:tracePt t="78612" x="571500" y="3263900"/>
          <p14:tracePt t="78629" x="577850" y="3263900"/>
          <p14:tracePt t="78646" x="590550" y="3263900"/>
          <p14:tracePt t="78662" x="622300" y="3263900"/>
          <p14:tracePt t="78679" x="635000" y="3282950"/>
          <p14:tracePt t="78680" x="647700" y="3289300"/>
          <p14:tracePt t="78695" x="654050" y="3295650"/>
          <p14:tracePt t="78833" x="660400" y="3302000"/>
          <p14:tracePt t="86081" x="704850" y="3295650"/>
          <p14:tracePt t="86088" x="781050" y="3270250"/>
          <p14:tracePt t="86099" x="889000" y="3257550"/>
          <p14:tracePt t="86115" x="1301750" y="3206750"/>
          <p14:tracePt t="86132" x="1714500" y="3149600"/>
          <p14:tracePt t="86148" x="1892300" y="3136900"/>
          <p14:tracePt t="86165" x="2019300" y="3124200"/>
          <p14:tracePt t="86181" x="2146300" y="3124200"/>
          <p14:tracePt t="86198" x="2286000" y="3124200"/>
          <p14:tracePt t="86215" x="2457450" y="3124200"/>
          <p14:tracePt t="86232" x="2698750" y="3124200"/>
          <p14:tracePt t="86248" x="3168650" y="3124200"/>
          <p14:tracePt t="86265" x="3409950" y="3124200"/>
          <p14:tracePt t="86282" x="3600450" y="3124200"/>
          <p14:tracePt t="86298" x="3733800" y="3124200"/>
          <p14:tracePt t="86316" x="3835400" y="3124200"/>
          <p14:tracePt t="86331" x="3892550" y="3130550"/>
          <p14:tracePt t="86348" x="3924300" y="3136900"/>
          <p14:tracePt t="86365" x="3930650" y="3136900"/>
          <p14:tracePt t="86381" x="3930650" y="3143250"/>
          <p14:tracePt t="86399" x="3930650" y="3162300"/>
          <p14:tracePt t="86415" x="3930650" y="3181350"/>
          <p14:tracePt t="86431" x="3930650" y="3213100"/>
          <p14:tracePt t="86433" x="3937000" y="3225800"/>
          <p14:tracePt t="86448" x="3962400" y="3257550"/>
          <p14:tracePt t="86465" x="3987800" y="3282950"/>
          <p14:tracePt t="86481" x="4019550" y="3308350"/>
          <p14:tracePt t="86498" x="4095750" y="3346450"/>
          <p14:tracePt t="86515" x="4229100" y="3378200"/>
          <p14:tracePt t="86532" x="4432300" y="3441700"/>
          <p14:tracePt t="86548" x="4578350" y="3479800"/>
          <p14:tracePt t="86565" x="4692650" y="3498850"/>
          <p14:tracePt t="86582" x="4749800" y="3511550"/>
          <p14:tracePt t="86598" x="4768850" y="3511550"/>
          <p14:tracePt t="86615" x="4794250" y="3511550"/>
          <p14:tracePt t="86632" x="4800600" y="3505200"/>
          <p14:tracePt t="86648" x="4832350" y="3479800"/>
          <p14:tracePt t="86665" x="4838700" y="3460750"/>
          <p14:tracePt t="86682" x="4845050" y="3435350"/>
          <p14:tracePt t="86698" x="4870450" y="3403600"/>
          <p14:tracePt t="86715" x="4876800" y="3365500"/>
          <p14:tracePt t="86732" x="4889500" y="3321050"/>
          <p14:tracePt t="86748" x="4889500" y="3244850"/>
          <p14:tracePt t="86765" x="4889500" y="3149600"/>
          <p14:tracePt t="86782" x="4864100" y="3060700"/>
          <p14:tracePt t="86784" x="4845050" y="3016250"/>
          <p14:tracePt t="86802" x="4819650" y="2978150"/>
          <p14:tracePt t="86815" x="4775200" y="2876550"/>
          <p14:tracePt t="86832" x="4699000" y="2781300"/>
          <p14:tracePt t="86849" x="4629150" y="2724150"/>
          <p14:tracePt t="86865" x="4508500" y="2686050"/>
          <p14:tracePt t="86882" x="4349750" y="2673350"/>
          <p14:tracePt t="86898" x="4159250" y="2647950"/>
          <p14:tracePt t="86915" x="3975100" y="2647950"/>
          <p14:tracePt t="86932" x="3810000" y="2647950"/>
          <p14:tracePt t="86948" x="3663950" y="2641600"/>
          <p14:tracePt t="86965" x="3517900" y="2616200"/>
          <p14:tracePt t="86982" x="3378200" y="2616200"/>
          <p14:tracePt t="86998" x="3238500" y="2616200"/>
          <p14:tracePt t="87016" x="3092450" y="2622550"/>
          <p14:tracePt t="87032" x="2876550" y="2673350"/>
          <p14:tracePt t="87048" x="2762250" y="2736850"/>
          <p14:tracePt t="87065" x="2660650" y="2774950"/>
          <p14:tracePt t="87082" x="2590800" y="2838450"/>
          <p14:tracePt t="87098" x="2514600" y="2908300"/>
          <p14:tracePt t="87115" x="2457450" y="3016250"/>
          <p14:tracePt t="87132" x="2451100" y="3130550"/>
          <p14:tracePt t="87148" x="2444750" y="3244850"/>
          <p14:tracePt t="87165" x="2444750" y="3327400"/>
          <p14:tracePt t="87182" x="2463800" y="3390900"/>
          <p14:tracePt t="87199" x="2489200" y="3435350"/>
          <p14:tracePt t="87215" x="2559050" y="3511550"/>
          <p14:tracePt t="87232" x="2781300" y="3644900"/>
          <p14:tracePt t="87248" x="2990850" y="3721100"/>
          <p14:tracePt t="87265" x="3168650" y="3765550"/>
          <p14:tracePt t="87282" x="3314700" y="3790950"/>
          <p14:tracePt t="87298" x="3479800" y="3810000"/>
          <p14:tracePt t="87315" x="3670300" y="3835400"/>
          <p14:tracePt t="87332" x="3867150" y="3835400"/>
          <p14:tracePt t="87349" x="4025900" y="3835400"/>
          <p14:tracePt t="87365" x="4152900" y="3835400"/>
          <p14:tracePt t="87382" x="4254500" y="3829050"/>
          <p14:tracePt t="87398" x="4349750" y="3797300"/>
          <p14:tracePt t="87415" x="4464050" y="3727450"/>
          <p14:tracePt t="87416" x="4514850" y="3708400"/>
          <p14:tracePt t="87432" x="4686300" y="3651250"/>
          <p14:tracePt t="87449" x="4806950" y="3619500"/>
          <p14:tracePt t="87465" x="4895850" y="3594100"/>
          <p14:tracePt t="87482" x="4921250" y="3575050"/>
          <p14:tracePt t="87498" x="4946650" y="3536950"/>
          <p14:tracePt t="87515" x="4972050" y="3473450"/>
          <p14:tracePt t="87532" x="4984750" y="3390900"/>
          <p14:tracePt t="87548" x="4984750" y="3333750"/>
          <p14:tracePt t="87566" x="4984750" y="3295650"/>
          <p14:tracePt t="87582" x="4984750" y="3251200"/>
          <p14:tracePt t="87599" x="4940300" y="3175000"/>
          <p14:tracePt t="87615" x="4902200" y="3105150"/>
          <p14:tracePt t="87632" x="4838700" y="2997200"/>
          <p14:tracePt t="87649" x="4768850" y="2959100"/>
          <p14:tracePt t="87665" x="4699000" y="2940050"/>
          <p14:tracePt t="87682" x="4591050" y="2908300"/>
          <p14:tracePt t="87699" x="4464050" y="2882900"/>
          <p14:tracePt t="87715" x="4356100" y="2857500"/>
          <p14:tracePt t="87732" x="4267200" y="2819400"/>
          <p14:tracePt t="87749" x="4191000" y="2787650"/>
          <p14:tracePt t="87765" x="4102100" y="2762250"/>
          <p14:tracePt t="87782" x="4000500" y="2755900"/>
          <p14:tracePt t="87799" x="3867150" y="2755900"/>
          <p14:tracePt t="87816" x="3689350" y="2755900"/>
          <p14:tracePt t="87832" x="3594100" y="2755900"/>
          <p14:tracePt t="87849" x="3530600" y="2755900"/>
          <p14:tracePt t="87865" x="3454400" y="2755900"/>
          <p14:tracePt t="87882" x="3346450" y="2755900"/>
          <p14:tracePt t="87899" x="3232150" y="2774950"/>
          <p14:tracePt t="87915" x="3130550" y="2825750"/>
          <p14:tracePt t="87932" x="3067050" y="2857500"/>
          <p14:tracePt t="87949" x="3035300" y="2889250"/>
          <p14:tracePt t="87965" x="2990850" y="2933700"/>
          <p14:tracePt t="87982" x="2927350" y="3028950"/>
          <p14:tracePt t="88000" x="2889250" y="3124200"/>
          <p14:tracePt t="88015" x="2863850" y="3225800"/>
          <p14:tracePt t="88032" x="2863850" y="3321050"/>
          <p14:tracePt t="88049" x="2863850" y="3365500"/>
          <p14:tracePt t="88066" x="2870200" y="3390900"/>
          <p14:tracePt t="88082" x="2889250" y="3435350"/>
          <p14:tracePt t="88099" x="2946400" y="3505200"/>
          <p14:tracePt t="88115" x="3022600" y="3575050"/>
          <p14:tracePt t="88132" x="3117850" y="3651250"/>
          <p14:tracePt t="88149" x="3194050" y="3683000"/>
          <p14:tracePt t="88165" x="3257550" y="3695700"/>
          <p14:tracePt t="88182" x="3295650" y="3695700"/>
          <p14:tracePt t="88199" x="3340100" y="3695700"/>
          <p14:tracePt t="88200" x="3365500" y="3695700"/>
          <p14:tracePt t="88215" x="3409950" y="3695700"/>
          <p14:tracePt t="88232" x="3543300" y="3695700"/>
          <p14:tracePt t="88249" x="3613150" y="3695700"/>
          <p14:tracePt t="88265" x="3651250" y="3695700"/>
          <p14:tracePt t="88282" x="3676650" y="3695700"/>
          <p14:tracePt t="88316" x="3695700" y="3695700"/>
          <p14:tracePt t="88332" x="3733800" y="3689350"/>
          <p14:tracePt t="88349" x="3784600" y="3670300"/>
          <p14:tracePt t="88365" x="3841750" y="3651250"/>
          <p14:tracePt t="88382" x="3873500" y="3644900"/>
          <p14:tracePt t="88399" x="3905250" y="3644900"/>
          <p14:tracePt t="88416" x="3956050" y="3644900"/>
          <p14:tracePt t="88432" x="4076700" y="3644900"/>
          <p14:tracePt t="88449" x="4159250" y="3619500"/>
          <p14:tracePt t="88465" x="4235450" y="3619500"/>
          <p14:tracePt t="88482" x="4292600" y="3613150"/>
          <p14:tracePt t="88499" x="4343400" y="3613150"/>
          <p14:tracePt t="88515" x="4400550" y="3613150"/>
          <p14:tracePt t="88532" x="4514850" y="3613150"/>
          <p14:tracePt t="88549" x="4616450" y="3613150"/>
          <p14:tracePt t="88566" x="4699000" y="3613150"/>
          <p14:tracePt t="88582" x="4737100" y="3613150"/>
          <p14:tracePt t="88599" x="4743450" y="3613150"/>
          <p14:tracePt t="88616" x="4749800" y="3613150"/>
          <p14:tracePt t="88632" x="4768850" y="3606800"/>
          <p14:tracePt t="88649" x="4787900" y="3594100"/>
          <p14:tracePt t="88666" x="4806950" y="3581400"/>
          <p14:tracePt t="88682" x="4819650" y="3568700"/>
          <p14:tracePt t="88699" x="4819650" y="3556000"/>
          <p14:tracePt t="88716" x="4826000" y="3517900"/>
          <p14:tracePt t="88732" x="4845050" y="3473450"/>
          <p14:tracePt t="88749" x="4883150" y="3409950"/>
          <p14:tracePt t="88766" x="4940300" y="3333750"/>
          <p14:tracePt t="88782" x="4978400" y="3263900"/>
          <p14:tracePt t="88800" x="5010150" y="3155950"/>
          <p14:tracePt t="88817" x="5010150" y="3022600"/>
          <p14:tracePt t="88832" x="5010150" y="2971800"/>
          <p14:tracePt t="88849" x="5010150" y="2933700"/>
          <p14:tracePt t="88866" x="5010150" y="2889250"/>
          <p14:tracePt t="88882" x="5010150" y="2825750"/>
          <p14:tracePt t="88899" x="5010150" y="2774950"/>
          <p14:tracePt t="88916" x="4991100" y="2730500"/>
          <p14:tracePt t="88932" x="4978400" y="2711450"/>
          <p14:tracePt t="88949" x="4972050" y="2705100"/>
          <p14:tracePt t="88966" x="4965700" y="2692400"/>
          <p14:tracePt t="88982" x="4959350" y="2673350"/>
          <p14:tracePt t="88999" x="4927600" y="2609850"/>
          <p14:tracePt t="89001" x="4914900" y="2578100"/>
          <p14:tracePt t="89016" x="4895850" y="2533650"/>
          <p14:tracePt t="89032" x="4889500" y="2508250"/>
          <p14:tracePt t="89049" x="4883150" y="2489200"/>
          <p14:tracePt t="89065" x="4876800" y="2489200"/>
          <p14:tracePt t="89082" x="4876800" y="2476500"/>
          <p14:tracePt t="89099" x="4876800" y="2470150"/>
          <p14:tracePt t="89116" x="4876800" y="2432050"/>
          <p14:tracePt t="89149" x="4876800" y="2425700"/>
          <p14:tracePt t="89166" x="4902200" y="2419350"/>
          <p14:tracePt t="89182" x="4953000" y="2419350"/>
          <p14:tracePt t="89200" x="5010150" y="2419350"/>
          <p14:tracePt t="89216" x="5194300" y="2419350"/>
          <p14:tracePt t="89232" x="5384800" y="2387600"/>
          <p14:tracePt t="89249" x="5562600" y="2362200"/>
          <p14:tracePt t="89266" x="5664200" y="2349500"/>
          <p14:tracePt t="89283" x="5797550" y="2311400"/>
          <p14:tracePt t="89299" x="5899150" y="2298700"/>
          <p14:tracePt t="89316" x="6000750" y="2298700"/>
          <p14:tracePt t="89332" x="6108700" y="2298700"/>
          <p14:tracePt t="89349" x="6210300" y="2298700"/>
          <p14:tracePt t="89366" x="6299200" y="2298700"/>
          <p14:tracePt t="89383" x="6330950" y="2298700"/>
          <p14:tracePt t="89384" x="6337300" y="2298700"/>
          <p14:tracePt t="89424" x="6343650" y="2298700"/>
          <p14:tracePt t="89432" x="6350000" y="2298700"/>
          <p14:tracePt t="89449" x="6369050" y="2298700"/>
          <p14:tracePt t="89466" x="6388100" y="2298700"/>
          <p14:tracePt t="89689" x="6375400" y="2298700"/>
          <p14:tracePt t="89696" x="6369050" y="2298700"/>
          <p14:tracePt t="89707" x="6350000" y="2298700"/>
          <p14:tracePt t="89716" x="6318250" y="2298700"/>
          <p14:tracePt t="89733" x="6223000" y="2298700"/>
          <p14:tracePt t="89749" x="6102350" y="2298700"/>
          <p14:tracePt t="89766" x="6045200" y="2298700"/>
          <p14:tracePt t="89783" x="6013450" y="2298700"/>
          <p14:tracePt t="89799" x="6007100" y="2298700"/>
          <p14:tracePt t="89848" x="6026150" y="2298700"/>
          <p14:tracePt t="89866" x="6153150" y="2298700"/>
          <p14:tracePt t="89883" x="6299200" y="2298700"/>
          <p14:tracePt t="89899" x="6400800" y="2298700"/>
          <p14:tracePt t="89916" x="6457950" y="2298700"/>
          <p14:tracePt t="89933" x="6464300" y="2298700"/>
          <p14:tracePt t="90003" x="6432550" y="2298700"/>
          <p14:tracePt t="90008" x="6388100" y="2298700"/>
          <p14:tracePt t="90016" x="6330950" y="2298700"/>
          <p14:tracePt t="90033" x="6203950" y="2298700"/>
          <p14:tracePt t="90050" x="6108700" y="2298700"/>
          <p14:tracePt t="90066" x="6102350" y="2298700"/>
          <p14:tracePt t="90137" x="6115050" y="2298700"/>
          <p14:tracePt t="90144" x="6146800" y="2298700"/>
          <p14:tracePt t="90153" x="6165850" y="2298700"/>
          <p14:tracePt t="90166" x="6191250" y="2298700"/>
          <p14:tracePt t="90183" x="6235700" y="2298700"/>
          <p14:tracePt t="90199" x="6248400" y="2298700"/>
          <p14:tracePt t="93584" x="6254750" y="2298700"/>
          <p14:tracePt t="93601" x="6261100" y="2336800"/>
          <p14:tracePt t="93609" x="6280150" y="2381250"/>
          <p14:tracePt t="93617" x="6292850" y="2432050"/>
          <p14:tracePt t="93634" x="6343650" y="2533650"/>
          <p14:tracePt t="93651" x="6419850" y="2660650"/>
          <p14:tracePt t="93668" x="6502400" y="2768600"/>
          <p14:tracePt t="93684" x="6553200" y="2838450"/>
          <p14:tracePt t="93701" x="6559550" y="2857500"/>
          <p14:tracePt t="93717" x="6559550" y="2863850"/>
          <p14:tracePt t="93768" x="6565900" y="2870200"/>
          <p14:tracePt t="93808" x="6553200" y="2870200"/>
          <p14:tracePt t="93816" x="6508750" y="2870200"/>
          <p14:tracePt t="93834" x="6324600" y="2825750"/>
          <p14:tracePt t="93851" x="6159500" y="2800350"/>
          <p14:tracePt t="93868" x="6026150" y="2781300"/>
          <p14:tracePt t="93884" x="5886450" y="2781300"/>
          <p14:tracePt t="93904" x="5715000" y="2781300"/>
          <p14:tracePt t="93917" x="5530850" y="2781300"/>
          <p14:tracePt t="93934" x="5346700" y="2781300"/>
          <p14:tracePt t="93951" x="5162550" y="2781300"/>
          <p14:tracePt t="93952" x="5080000" y="2781300"/>
          <p14:tracePt t="93967" x="5003800" y="2781300"/>
          <p14:tracePt t="93984" x="4864100" y="2781300"/>
          <p14:tracePt t="94001" x="4800600" y="2781300"/>
          <p14:tracePt t="94017" x="4756150" y="2787650"/>
          <p14:tracePt t="94034" x="4705350" y="2800350"/>
          <p14:tracePt t="94051" x="4597400" y="2832100"/>
          <p14:tracePt t="94068" x="4527550" y="2870200"/>
          <p14:tracePt t="94084" x="4457700" y="2952750"/>
          <p14:tracePt t="94101" x="4413250" y="3035300"/>
          <p14:tracePt t="94117" x="4356100" y="3111500"/>
          <p14:tracePt t="94134" x="4292600" y="3194050"/>
          <p14:tracePt t="94151" x="4210050" y="3276600"/>
          <p14:tracePt t="94152" x="4165600" y="3327400"/>
          <p14:tracePt t="94168" x="4140200" y="3359150"/>
          <p14:tracePt t="94184" x="4121150" y="3460750"/>
          <p14:tracePt t="94201" x="4121150" y="3498850"/>
          <p14:tracePt t="94217" x="4121150" y="3505200"/>
          <p14:tracePt t="94251" x="4121150" y="3511550"/>
          <p14:tracePt t="94268" x="4140200" y="3530600"/>
          <p14:tracePt t="94284" x="4210050" y="3562350"/>
          <p14:tracePt t="94301" x="4311650" y="3600450"/>
          <p14:tracePt t="94317" x="4375150" y="3606800"/>
          <p14:tracePt t="94335" x="4387850" y="3606800"/>
          <p14:tracePt t="94351" x="4400550" y="3606800"/>
          <p14:tracePt t="94352" x="4413250" y="3594100"/>
          <p14:tracePt t="94367" x="4419600" y="3587750"/>
          <p14:tracePt t="94368" x="4432300" y="3568700"/>
          <p14:tracePt t="94384" x="4502150" y="3530600"/>
          <p14:tracePt t="94401" x="4578350" y="3479800"/>
          <p14:tracePt t="94418" x="4603750" y="3448050"/>
          <p14:tracePt t="94434" x="4622800" y="3390900"/>
          <p14:tracePt t="94451" x="4622800" y="3314700"/>
          <p14:tracePt t="94468" x="4622800" y="3244850"/>
          <p14:tracePt t="94484" x="4622800" y="3175000"/>
          <p14:tracePt t="94501" x="4616450" y="3149600"/>
          <p14:tracePt t="94518" x="4603750" y="3117850"/>
          <p14:tracePt t="94534" x="4572000" y="3086100"/>
          <p14:tracePt t="94551" x="4533900" y="3060700"/>
          <p14:tracePt t="94567" x="4483100" y="3035300"/>
          <p14:tracePt t="94584" x="4464050" y="3028950"/>
          <p14:tracePt t="94601" x="4457700" y="3028950"/>
          <p14:tracePt t="94618" x="4438650" y="3028950"/>
          <p14:tracePt t="94634" x="4400550" y="3022600"/>
          <p14:tracePt t="94651" x="4337050" y="3022600"/>
          <p14:tracePt t="94668" x="4311650" y="3022600"/>
          <p14:tracePt t="94684" x="4298950" y="3022600"/>
          <p14:tracePt t="94701" x="4286250" y="3022600"/>
          <p14:tracePt t="94718" x="4273550" y="3048000"/>
          <p14:tracePt t="94735" x="4267200" y="3086100"/>
          <p14:tracePt t="94751" x="4254500" y="3130550"/>
          <p14:tracePt t="94768" x="4254500" y="3200400"/>
          <p14:tracePt t="94769" x="4254500" y="3225800"/>
          <p14:tracePt t="94785" x="4260850" y="3276600"/>
          <p14:tracePt t="94801" x="4279900" y="3308350"/>
          <p14:tracePt t="94818" x="4286250" y="3314700"/>
          <p14:tracePt t="94834" x="4292600" y="3321050"/>
          <p14:tracePt t="94912" x="4286250" y="3321050"/>
          <p14:tracePt t="94924" x="4248150" y="3321050"/>
          <p14:tracePt t="94929" x="4184650" y="3321050"/>
          <p14:tracePt t="94936" x="4121150" y="3321050"/>
          <p14:tracePt t="94951" x="4044950" y="3321050"/>
          <p14:tracePt t="94968" x="3784600" y="3327400"/>
          <p14:tracePt t="94984" x="3651250" y="3340100"/>
          <p14:tracePt t="95001" x="3562350" y="3365500"/>
          <p14:tracePt t="95018" x="3486150" y="3371850"/>
          <p14:tracePt t="95035" x="3429000" y="3378200"/>
          <p14:tracePt t="95051" x="3390900" y="3384550"/>
          <p14:tracePt t="95068" x="3359150" y="3384550"/>
          <p14:tracePt t="95084" x="3352800" y="3384550"/>
          <p14:tracePt t="95101" x="3346450" y="3384550"/>
          <p14:tracePt t="95176" x="3340100" y="3384550"/>
          <p14:tracePt t="95200" x="3333750" y="3384550"/>
          <p14:tracePt t="95289" x="3352800" y="3384550"/>
          <p14:tracePt t="95296" x="3365500" y="3378200"/>
          <p14:tracePt t="95308" x="3384550" y="3371850"/>
          <p14:tracePt t="95318" x="3403600" y="3365500"/>
          <p14:tracePt t="95334" x="3422650" y="3359150"/>
          <p14:tracePt t="95351" x="3454400" y="3340100"/>
          <p14:tracePt t="95352" x="3467100" y="3340100"/>
          <p14:tracePt t="95368" x="3473450" y="3327400"/>
          <p14:tracePt t="95384" x="3486150" y="3302000"/>
          <p14:tracePt t="95401" x="3498850" y="3263900"/>
          <p14:tracePt t="95418" x="3505200" y="3213100"/>
          <p14:tracePt t="95435" x="3517900" y="3130550"/>
          <p14:tracePt t="95451" x="3517900" y="3086100"/>
          <p14:tracePt t="95468" x="3517900" y="3054350"/>
          <p14:tracePt t="95485" x="3505200" y="3022600"/>
          <p14:tracePt t="95501" x="3486150" y="3003550"/>
          <p14:tracePt t="95518" x="3460750" y="2984500"/>
          <p14:tracePt t="95535" x="3435350" y="2978150"/>
          <p14:tracePt t="95551" x="3397250" y="2971800"/>
          <p14:tracePt t="95568" x="3314700" y="2971800"/>
          <p14:tracePt t="95585" x="3238500" y="2971800"/>
          <p14:tracePt t="95601" x="3168650" y="2971800"/>
          <p14:tracePt t="95618" x="3117850" y="2990850"/>
          <p14:tracePt t="95635" x="3073400" y="3022600"/>
          <p14:tracePt t="95651" x="3054350" y="3060700"/>
          <p14:tracePt t="95668" x="3054350" y="3111500"/>
          <p14:tracePt t="95685" x="3054350" y="3175000"/>
          <p14:tracePt t="95701" x="3054350" y="3225800"/>
          <p14:tracePt t="95718" x="3079750" y="3276600"/>
          <p14:tracePt t="95735" x="3124200" y="3314700"/>
          <p14:tracePt t="95751" x="3187700" y="3352800"/>
          <p14:tracePt t="95752" x="3232150" y="3371850"/>
          <p14:tracePt t="95768" x="3295650" y="3390900"/>
          <p14:tracePt t="95785" x="3403600" y="3409950"/>
          <p14:tracePt t="95801" x="3511550" y="3409950"/>
          <p14:tracePt t="95819" x="3638550" y="3409950"/>
          <p14:tracePt t="95835" x="3765550" y="3409950"/>
          <p14:tracePt t="95851" x="3829050" y="3409950"/>
          <p14:tracePt t="95868" x="3886200" y="3409950"/>
          <p14:tracePt t="95885" x="3943350" y="3397250"/>
          <p14:tracePt t="95901" x="3994150" y="3390900"/>
          <p14:tracePt t="95918" x="4064000" y="3371850"/>
          <p14:tracePt t="95935" x="4140200" y="3365500"/>
          <p14:tracePt t="95952" x="4197350" y="3346450"/>
          <p14:tracePt t="95968" x="4216400" y="3340100"/>
          <p14:tracePt t="96001" x="4241800" y="3340100"/>
          <p14:tracePt t="96018" x="4292600" y="3340100"/>
          <p14:tracePt t="96035" x="4356100" y="3340100"/>
          <p14:tracePt t="96052" x="4406900" y="3340100"/>
          <p14:tracePt t="96068" x="4413250" y="3340100"/>
          <p14:tracePt t="96101" x="4419600" y="3340100"/>
          <p14:tracePt t="96118" x="4451350" y="3340100"/>
          <p14:tracePt t="96135" x="4514850" y="3340100"/>
          <p14:tracePt t="96151" x="4572000" y="3340100"/>
          <p14:tracePt t="96168" x="4584700" y="3340100"/>
          <p14:tracePt t="96185" x="4584700" y="3321050"/>
          <p14:tracePt t="96201" x="4584700" y="3295650"/>
          <p14:tracePt t="96218" x="4584700" y="3263900"/>
          <p14:tracePt t="96235" x="4584700" y="3244850"/>
          <p14:tracePt t="96251" x="4584700" y="3219450"/>
          <p14:tracePt t="96268" x="4565650" y="3187700"/>
          <p14:tracePt t="96285" x="4546600" y="3155950"/>
          <p14:tracePt t="96301" x="4527550" y="3136900"/>
          <p14:tracePt t="96318" x="4508500" y="3124200"/>
          <p14:tracePt t="96335" x="4502150" y="3117850"/>
          <p14:tracePt t="96337" x="4495800" y="3117850"/>
          <p14:tracePt t="96351" x="4489450" y="3117850"/>
          <p14:tracePt t="96368" x="4464050" y="3117850"/>
          <p14:tracePt t="96385" x="4445000" y="3130550"/>
          <p14:tracePt t="96401" x="4425950" y="3143250"/>
          <p14:tracePt t="96480" x="4419600" y="3149600"/>
          <p14:tracePt t="98081" x="4368800" y="3149600"/>
          <p14:tracePt t="98090" x="4305300" y="3149600"/>
          <p14:tracePt t="98097" x="4216400" y="3181350"/>
          <p14:tracePt t="98104" x="4127500" y="3200400"/>
          <p14:tracePt t="98119" x="4044950" y="3213100"/>
          <p14:tracePt t="98135" x="3822700" y="3244850"/>
          <p14:tracePt t="98152" x="3333750" y="3302000"/>
          <p14:tracePt t="98169" x="2997200" y="3352800"/>
          <p14:tracePt t="98185" x="2717800" y="3397250"/>
          <p14:tracePt t="98202" x="2527300" y="3429000"/>
          <p14:tracePt t="98219" x="2393950" y="3467100"/>
          <p14:tracePt t="98235" x="2260600" y="3473450"/>
          <p14:tracePt t="98252" x="2133600" y="3473450"/>
          <p14:tracePt t="98269" x="2032000" y="3473450"/>
          <p14:tracePt t="98286" x="1981200" y="3473450"/>
          <p14:tracePt t="98302" x="1955800" y="3473450"/>
          <p14:tracePt t="98303" x="1943100" y="3473450"/>
          <p14:tracePt t="98319" x="1936750" y="3473450"/>
          <p14:tracePt t="98336" x="1892300" y="3473450"/>
          <p14:tracePt t="98352" x="1727200" y="3473450"/>
          <p14:tracePt t="98369" x="1562100" y="3473450"/>
          <p14:tracePt t="98385" x="1428750" y="3473450"/>
          <p14:tracePt t="98402" x="1339850" y="3473450"/>
          <p14:tracePt t="98419" x="1295400" y="3473450"/>
          <p14:tracePt t="98436" x="1276350" y="3473450"/>
          <p14:tracePt t="98452" x="1263650" y="3473450"/>
          <p14:tracePt t="98469" x="1257300" y="3473450"/>
          <p14:tracePt t="98502" x="1250950" y="3467100"/>
          <p14:tracePt t="98519" x="1244600" y="3454400"/>
          <p14:tracePt t="98536" x="1231900" y="3416300"/>
          <p14:tracePt t="98552" x="1187450" y="3359150"/>
          <p14:tracePt t="98569" x="1123950" y="3289300"/>
          <p14:tracePt t="98585" x="1073150" y="3244850"/>
          <p14:tracePt t="98602" x="1060450" y="3232150"/>
          <p14:tracePt t="98722" x="1066800" y="3232150"/>
          <p14:tracePt t="98728" x="1079500" y="3232150"/>
          <p14:tracePt t="98738" x="1104900" y="3232150"/>
          <p14:tracePt t="98753" x="1130300" y="3232150"/>
          <p14:tracePt t="98769" x="1136650" y="3232150"/>
          <p14:tracePt t="98786" x="1149350" y="3232150"/>
          <p14:tracePt t="98802" x="1200150" y="3244850"/>
          <p14:tracePt t="98819" x="1295400" y="3263900"/>
          <p14:tracePt t="98836" x="1390650" y="3289300"/>
          <p14:tracePt t="98852" x="1428750" y="3289300"/>
          <p14:tracePt t="98921" x="1441450" y="3289300"/>
          <p14:tracePt t="98936" x="1447800" y="3289300"/>
          <p14:tracePt t="98952" x="1460500" y="3270250"/>
          <p14:tracePt t="98969" x="1466850" y="3257550"/>
          <p14:tracePt t="98986" x="1466850" y="3225800"/>
          <p14:tracePt t="99003" x="1466850" y="3200400"/>
          <p14:tracePt t="99019" x="1466850" y="3175000"/>
          <p14:tracePt t="99036" x="1466850" y="3155950"/>
          <p14:tracePt t="99053" x="1466850" y="3124200"/>
          <p14:tracePt t="99069" x="1466850" y="3086100"/>
          <p14:tracePt t="99086" x="1466850" y="3073400"/>
          <p14:tracePt t="99102" x="1466850" y="3041650"/>
          <p14:tracePt t="99119" x="1460500" y="2959100"/>
          <p14:tracePt t="99136" x="1447800" y="2933700"/>
          <p14:tracePt t="99152" x="1447800" y="2927350"/>
          <p14:tracePt t="99169" x="1441450" y="2921000"/>
          <p14:tracePt t="99186" x="1422400" y="2914650"/>
          <p14:tracePt t="99202" x="1403350" y="2914650"/>
          <p14:tracePt t="99219" x="1390650" y="2914650"/>
          <p14:tracePt t="99236" x="1384300" y="2914650"/>
          <p14:tracePt t="99252" x="1365250" y="2914650"/>
          <p14:tracePt t="99269" x="1333500" y="2914650"/>
          <p14:tracePt t="99286" x="1301750" y="2914650"/>
          <p14:tracePt t="99302" x="1263650" y="2927350"/>
          <p14:tracePt t="99320" x="1212850" y="2946400"/>
          <p14:tracePt t="99336" x="1155700" y="2971800"/>
          <p14:tracePt t="99353" x="1123950" y="2990850"/>
          <p14:tracePt t="99369" x="1098550" y="3003550"/>
          <p14:tracePt t="99386" x="1085850" y="3016250"/>
          <p14:tracePt t="99402" x="1079500" y="3028950"/>
          <p14:tracePt t="99419" x="1073150" y="3041650"/>
          <p14:tracePt t="99436" x="1073150" y="3079750"/>
          <p14:tracePt t="99453" x="1073150" y="3124200"/>
          <p14:tracePt t="99469" x="1073150" y="3162300"/>
          <p14:tracePt t="99486" x="1079500" y="3181350"/>
          <p14:tracePt t="99503" x="1098550" y="3206750"/>
          <p14:tracePt t="99519" x="1117600" y="3232150"/>
          <p14:tracePt t="99537" x="1136650" y="3251200"/>
          <p14:tracePt t="99553" x="1162050" y="3263900"/>
          <p14:tracePt t="99586" x="1181100" y="3276600"/>
          <p14:tracePt t="99603" x="1193800" y="3276600"/>
          <p14:tracePt t="99619" x="1219200" y="3276600"/>
          <p14:tracePt t="99636" x="1250950" y="3276600"/>
          <p14:tracePt t="99653" x="1276350" y="3276600"/>
          <p14:tracePt t="99669" x="1289050" y="3276600"/>
          <p14:tracePt t="99686" x="1308100" y="3276600"/>
          <p14:tracePt t="99703" x="1339850" y="3282950"/>
          <p14:tracePt t="99704" x="1358900" y="3282950"/>
          <p14:tracePt t="99719" x="1384300" y="3282950"/>
          <p14:tracePt t="99736" x="1422400" y="3289300"/>
          <p14:tracePt t="99808" x="1428750" y="3289300"/>
          <p14:tracePt t="99818" x="1441450" y="3295650"/>
          <p14:tracePt t="99826" x="1447800" y="3295650"/>
          <p14:tracePt t="99836" x="1466850" y="3302000"/>
          <p14:tracePt t="99853" x="1473200" y="3302000"/>
          <p14:tracePt t="99869" x="1485900" y="3302000"/>
          <p14:tracePt t="99903" x="1498600" y="3302000"/>
          <p14:tracePt t="99921" x="1511300" y="3282950"/>
          <p14:tracePt t="99936" x="1536700" y="3244850"/>
          <p14:tracePt t="99953" x="1536700" y="3232150"/>
          <p14:tracePt t="99970" x="1536700" y="3200400"/>
          <p14:tracePt t="99987" x="1536700" y="3149600"/>
          <p14:tracePt t="100003" x="1536700" y="3105150"/>
          <p14:tracePt t="100019" x="1524000" y="3073400"/>
          <p14:tracePt t="100036" x="1517650" y="3048000"/>
          <p14:tracePt t="100053" x="1511300" y="3041650"/>
          <p14:tracePt t="100069" x="1511300" y="3035300"/>
          <p14:tracePt t="100086" x="1498600" y="3028950"/>
          <p14:tracePt t="100087" x="1485900" y="3016250"/>
          <p14:tracePt t="100103" x="1466850" y="3009900"/>
          <p14:tracePt t="100120" x="1422400" y="2984500"/>
          <p14:tracePt t="100121" x="1397000" y="2978150"/>
          <p14:tracePt t="100136" x="1333500" y="2971800"/>
          <p14:tracePt t="100153" x="1276350" y="2971800"/>
          <p14:tracePt t="100169" x="1244600" y="2971800"/>
          <p14:tracePt t="100186" x="1225550" y="2971800"/>
          <p14:tracePt t="100220" x="1219200" y="2971800"/>
          <p14:tracePt t="100236" x="1219200" y="2990850"/>
          <p14:tracePt t="100253" x="1289050" y="3035300"/>
          <p14:tracePt t="100270" x="1466850" y="3067050"/>
          <p14:tracePt t="100287" x="1778000" y="3117850"/>
          <p14:tracePt t="100303" x="2241550" y="3187700"/>
          <p14:tracePt t="100320" x="2667000" y="3219450"/>
          <p14:tracePt t="100336" x="3213100" y="3238500"/>
          <p14:tracePt t="100353" x="3473450" y="3238500"/>
          <p14:tracePt t="100370" x="3689350" y="3244850"/>
          <p14:tracePt t="100386" x="3848100" y="3244850"/>
          <p14:tracePt t="100403" x="3962400" y="3244850"/>
          <p14:tracePt t="100420" x="4006850" y="3244850"/>
          <p14:tracePt t="100436" x="4019550" y="3244850"/>
          <p14:tracePt t="100529" x="4025900" y="3251200"/>
          <p14:tracePt t="100544" x="4025900" y="3257550"/>
          <p14:tracePt t="100561" x="4025900" y="3263900"/>
          <p14:tracePt t="100569" x="4025900" y="3276600"/>
          <p14:tracePt t="100586" x="4083050" y="3289300"/>
          <p14:tracePt t="100603" x="4171950" y="3314700"/>
          <p14:tracePt t="100620" x="4222750" y="3333750"/>
          <p14:tracePt t="100636" x="4235450" y="3340100"/>
          <p14:tracePt t="100776" x="4229100" y="3340100"/>
          <p14:tracePt t="100849" x="4222750" y="3340100"/>
          <p14:tracePt t="100864" x="4216400" y="3340100"/>
          <p14:tracePt t="100874" x="4210050" y="3340100"/>
          <p14:tracePt t="100883" x="4197350" y="3352800"/>
          <p14:tracePt t="100915" x="4191000" y="3352800"/>
          <p14:tracePt t="100952" x="4184650" y="3352800"/>
          <p14:tracePt t="106376" x="4171950" y="3352800"/>
          <p14:tracePt t="106384" x="4133850" y="3340100"/>
          <p14:tracePt t="106396" x="4070350" y="3321050"/>
          <p14:tracePt t="106405" x="3994150" y="3314700"/>
          <p14:tracePt t="106422" x="3867150" y="3308350"/>
          <p14:tracePt t="106438" x="3733800" y="3282950"/>
          <p14:tracePt t="106455" x="3600450" y="3270250"/>
          <p14:tracePt t="106472" x="3359150" y="3238500"/>
          <p14:tracePt t="106488" x="3162300" y="3238500"/>
          <p14:tracePt t="106505" x="2901950" y="3238500"/>
          <p14:tracePt t="106522" x="2679700" y="3238500"/>
          <p14:tracePt t="106538" x="2508250" y="3238500"/>
          <p14:tracePt t="106555" x="2362200" y="3263900"/>
          <p14:tracePt t="106572" x="2222500" y="3308350"/>
          <p14:tracePt t="106588" x="2101850" y="3327400"/>
          <p14:tracePt t="106605" x="2000250" y="3327400"/>
          <p14:tracePt t="106622" x="1892300" y="3314700"/>
          <p14:tracePt t="106638" x="1714500" y="3270250"/>
          <p14:tracePt t="106656" x="1466850" y="3194050"/>
          <p14:tracePt t="106672" x="1295400" y="3162300"/>
          <p14:tracePt t="106688" x="1193800" y="3162300"/>
          <p14:tracePt t="106705" x="1168400" y="3162300"/>
          <p14:tracePt t="106722" x="1143000" y="3162300"/>
          <p14:tracePt t="106738" x="1104900" y="3162300"/>
          <p14:tracePt t="106755" x="1073150" y="3162300"/>
          <p14:tracePt t="106772" x="1060450" y="3162300"/>
          <p14:tracePt t="106897" x="1079500" y="3162300"/>
          <p14:tracePt t="106905" x="1143000" y="3136900"/>
          <p14:tracePt t="106922" x="1263650" y="3130550"/>
          <p14:tracePt t="106939" x="1473200" y="3130550"/>
          <p14:tracePt t="106955" x="1835150" y="3130550"/>
          <p14:tracePt t="106972" x="2216150" y="3130550"/>
          <p14:tracePt t="106988" x="2559050" y="3130550"/>
          <p14:tracePt t="107005" x="2965450" y="3149600"/>
          <p14:tracePt t="107022" x="3213100" y="3162300"/>
          <p14:tracePt t="107038" x="3422650" y="3162300"/>
          <p14:tracePt t="107040" x="3517900" y="3162300"/>
          <p14:tracePt t="107055" x="3619500" y="3162300"/>
          <p14:tracePt t="107056" x="3695700" y="3162300"/>
          <p14:tracePt t="107072" x="3835400" y="3162300"/>
          <p14:tracePt t="107088" x="3930650" y="3162300"/>
          <p14:tracePt t="107105" x="4006850" y="3162300"/>
          <p14:tracePt t="107122" x="4102100" y="3162300"/>
          <p14:tracePt t="107139" x="4171950" y="3175000"/>
          <p14:tracePt t="107155" x="4241800" y="3175000"/>
          <p14:tracePt t="107172" x="4254500" y="3175000"/>
          <p14:tracePt t="107272" x="4229100" y="3175000"/>
          <p14:tracePt t="107280" x="4159250" y="3175000"/>
          <p14:tracePt t="107288" x="4089400" y="3175000"/>
          <p14:tracePt t="107305" x="3917950" y="3175000"/>
          <p14:tracePt t="107322" x="3721100" y="3175000"/>
          <p14:tracePt t="107338" x="3422650" y="3175000"/>
          <p14:tracePt t="107355" x="3009900" y="3175000"/>
          <p14:tracePt t="107372" x="2578100" y="3175000"/>
          <p14:tracePt t="107389" x="2216150" y="3175000"/>
          <p14:tracePt t="107405" x="1987550" y="3175000"/>
          <p14:tracePt t="107422" x="1835150" y="3187700"/>
          <p14:tracePt t="107439" x="1765300" y="3206750"/>
          <p14:tracePt t="107456" x="1733550" y="3213100"/>
          <p14:tracePt t="107472" x="1695450" y="3219450"/>
          <p14:tracePt t="107489" x="1651000" y="3232150"/>
          <p14:tracePt t="107505" x="1612900" y="3244850"/>
          <p14:tracePt t="107522" x="1600200" y="3244850"/>
          <p14:tracePt t="107539" x="1574800" y="3244850"/>
          <p14:tracePt t="107555" x="1562100" y="3244850"/>
          <p14:tracePt t="107572" x="1555750" y="3244850"/>
          <p14:tracePt t="107752" x="1581150" y="3244850"/>
          <p14:tracePt t="107763" x="1651000" y="3257550"/>
          <p14:tracePt t="107768" x="1727200" y="3257550"/>
          <p14:tracePt t="107779" x="1841500" y="3257550"/>
          <p14:tracePt t="107789" x="2032000" y="3257550"/>
          <p14:tracePt t="107805" x="2565400" y="3257550"/>
          <p14:tracePt t="107822" x="3149600" y="3257550"/>
          <p14:tracePt t="107839" x="3784600" y="3257550"/>
          <p14:tracePt t="107855" x="4489450" y="3257550"/>
          <p14:tracePt t="107856" x="4851400" y="3257550"/>
          <p14:tracePt t="107872" x="5626100" y="3270250"/>
          <p14:tracePt t="107889" x="6591300" y="3289300"/>
          <p14:tracePt t="107897" x="7004050" y="3302000"/>
          <p14:tracePt t="107905" x="7366000" y="3302000"/>
          <p14:tracePt t="107922" x="7861300" y="3302000"/>
          <p14:tracePt t="107939" x="8102600" y="3302000"/>
          <p14:tracePt t="107955" x="8235950" y="3302000"/>
          <p14:tracePt t="107973" x="8331200" y="3314700"/>
          <p14:tracePt t="107989" x="8420100" y="3327400"/>
          <p14:tracePt t="108005" x="8477250" y="3327400"/>
          <p14:tracePt t="108022" x="8515350" y="3340100"/>
          <p14:tracePt t="108039" x="8528050" y="3346450"/>
          <p14:tracePt t="108056" x="8553450" y="3346450"/>
          <p14:tracePt t="108072" x="8699500" y="3403600"/>
          <p14:tracePt t="108089" x="8845550" y="3435350"/>
          <p14:tracePt t="108105" x="8997950" y="3448050"/>
          <p14:tracePt t="108122" x="9099550" y="3467100"/>
          <p14:tracePt t="108432" x="9131300" y="2628900"/>
          <p14:tracePt t="108441" x="9080500" y="2609850"/>
          <p14:tracePt t="108451" x="9010650" y="2603500"/>
          <p14:tracePt t="108456" x="8915400" y="2597150"/>
          <p14:tracePt t="108472" x="8737600" y="2597150"/>
          <p14:tracePt t="108489" x="8591550" y="2597150"/>
          <p14:tracePt t="108506" x="8445500" y="2597150"/>
          <p14:tracePt t="108522" x="8280400" y="2597150"/>
          <p14:tracePt t="108539" x="8096250" y="2597150"/>
          <p14:tracePt t="108555" x="7886700" y="2597150"/>
          <p14:tracePt t="108572" x="7689850" y="2597150"/>
          <p14:tracePt t="108589" x="7505700" y="2597150"/>
          <p14:tracePt t="108606" x="7353300" y="2597150"/>
          <p14:tracePt t="108610" x="7302500" y="2597150"/>
          <p14:tracePt t="108622" x="7251700" y="2597150"/>
          <p14:tracePt t="108639" x="7162800" y="2597150"/>
          <p14:tracePt t="108656" x="7061200" y="2597150"/>
          <p14:tracePt t="108657" x="6985000" y="2597150"/>
          <p14:tracePt t="108672" x="6800850" y="2628900"/>
          <p14:tracePt t="108689" x="6623050" y="2673350"/>
          <p14:tracePt t="108706" x="6489700" y="2724150"/>
          <p14:tracePt t="108722" x="6388100" y="2768600"/>
          <p14:tracePt t="108739" x="6330950" y="2794000"/>
          <p14:tracePt t="108756" x="6267450" y="2819400"/>
          <p14:tracePt t="108772" x="6184900" y="2857500"/>
          <p14:tracePt t="108789" x="6102350" y="2895600"/>
          <p14:tracePt t="108806" x="6013450" y="2959100"/>
          <p14:tracePt t="108822" x="5943600" y="3009900"/>
          <p14:tracePt t="108840" x="5911850" y="3035300"/>
          <p14:tracePt t="108840" x="5905500" y="3041650"/>
          <p14:tracePt t="108856" x="5880100" y="3060700"/>
          <p14:tracePt t="108872" x="5854700" y="3073400"/>
          <p14:tracePt t="108889" x="5842000" y="3098800"/>
          <p14:tracePt t="108906" x="5835650" y="3130550"/>
          <p14:tracePt t="108922" x="5835650" y="3168650"/>
          <p14:tracePt t="108939" x="5835650" y="3219450"/>
          <p14:tracePt t="108956" x="5835650" y="3257550"/>
          <p14:tracePt t="108973" x="5861050" y="3314700"/>
          <p14:tracePt t="108992" x="5937250" y="3409950"/>
          <p14:tracePt t="109006" x="6057900" y="3524250"/>
          <p14:tracePt t="109022" x="6254750" y="3644900"/>
          <p14:tracePt t="109039" x="6426200" y="3733800"/>
          <p14:tracePt t="109040" x="6502400" y="3765550"/>
          <p14:tracePt t="109056" x="6629400" y="3822700"/>
          <p14:tracePt t="109072" x="6769100" y="3854450"/>
          <p14:tracePt t="109089" x="6915150" y="3892550"/>
          <p14:tracePt t="109106" x="7080250" y="3911600"/>
          <p14:tracePt t="109123" x="7219950" y="3917950"/>
          <p14:tracePt t="109139" x="7346950" y="3917950"/>
          <p14:tracePt t="109156" x="7448550" y="3917950"/>
          <p14:tracePt t="109172" x="7569200" y="3917950"/>
          <p14:tracePt t="109189" x="7721600" y="3917950"/>
          <p14:tracePt t="109206" x="7893050" y="3917950"/>
          <p14:tracePt t="109223" x="8083550" y="3917950"/>
          <p14:tracePt t="109240" x="8261350" y="3911600"/>
          <p14:tracePt t="109256" x="8489950" y="3867150"/>
          <p14:tracePt t="109273" x="8629650" y="3848100"/>
          <p14:tracePt t="109289" x="8763000" y="3835400"/>
          <p14:tracePt t="109306" x="8870950" y="3803650"/>
          <p14:tracePt t="109322" x="8947150" y="3765550"/>
          <p14:tracePt t="109339" x="8972550" y="3721100"/>
          <p14:tracePt t="109356" x="8978900" y="3670300"/>
          <p14:tracePt t="109373" x="8978900" y="3644900"/>
          <p14:tracePt t="109390" x="8978900" y="3632200"/>
          <p14:tracePt t="109544" x="8978900" y="3625850"/>
          <p14:tracePt t="109552" x="8972550" y="3606800"/>
          <p14:tracePt t="109562" x="8972550" y="3594100"/>
          <p14:tracePt t="109573" x="8972550" y="3581400"/>
          <p14:tracePt t="111473" x="8909050" y="3581400"/>
          <p14:tracePt t="111480" x="8788400" y="3606800"/>
          <p14:tracePt t="111490" x="8616950" y="3632200"/>
          <p14:tracePt t="111507" x="8108950" y="3765550"/>
          <p14:tracePt t="111523" x="7562850" y="3879850"/>
          <p14:tracePt t="111540" x="7023100" y="3987800"/>
          <p14:tracePt t="111557" x="6369050" y="4083050"/>
          <p14:tracePt t="111574" x="5702300" y="4171950"/>
          <p14:tracePt t="111590" x="4927600" y="4260850"/>
          <p14:tracePt t="111607" x="4191000" y="4362450"/>
          <p14:tracePt t="111623" x="3638550" y="4457700"/>
          <p14:tracePt t="111624" x="3409950" y="4540250"/>
          <p14:tracePt t="111640" x="3168650" y="4635500"/>
          <p14:tracePt t="111657" x="3054350" y="4679950"/>
          <p14:tracePt t="111673" x="2990850" y="4705350"/>
          <p14:tracePt t="111690" x="2933700" y="4730750"/>
          <p14:tracePt t="111707" x="2870200" y="4768850"/>
          <p14:tracePt t="111724" x="2787650" y="4826000"/>
          <p14:tracePt t="111740" x="2686050" y="4883150"/>
          <p14:tracePt t="111757" x="2578100" y="4933950"/>
          <p14:tracePt t="111773" x="2495550" y="4997450"/>
          <p14:tracePt t="111793" x="2444750" y="5016500"/>
          <p14:tracePt t="111807" x="2413000" y="5022850"/>
          <p14:tracePt t="111823" x="2393950" y="5022850"/>
          <p14:tracePt t="111824" x="2387600" y="5022850"/>
          <p14:tracePt t="111840" x="2381250" y="5022850"/>
          <p14:tracePt t="112009" x="2374900" y="5022850"/>
          <p14:tracePt t="112024" x="2374900" y="5016500"/>
          <p14:tracePt t="112050" x="2374900" y="5003800"/>
          <p14:tracePt t="112064" x="2374900" y="4997450"/>
          <p14:tracePt t="112073" x="2374900" y="4984750"/>
          <p14:tracePt t="112090" x="2381250" y="4953000"/>
          <p14:tracePt t="112107" x="2438400" y="4914900"/>
          <p14:tracePt t="112123" x="2495550" y="4864100"/>
          <p14:tracePt t="112140" x="2578100" y="4813300"/>
          <p14:tracePt t="112157" x="2705100" y="4737100"/>
          <p14:tracePt t="112173" x="2838450" y="4654550"/>
          <p14:tracePt t="112190" x="3003550" y="4565650"/>
          <p14:tracePt t="112207" x="3143250" y="4508500"/>
          <p14:tracePt t="112224" x="3308350" y="4464050"/>
          <p14:tracePt t="112240" x="3359150" y="4451350"/>
          <p14:tracePt t="112257" x="3378200" y="4445000"/>
          <p14:tracePt t="112274" x="3384550" y="4438650"/>
          <p14:tracePt t="112290" x="3397250" y="4438650"/>
          <p14:tracePt t="112307" x="3416300" y="4438650"/>
          <p14:tracePt t="112324" x="3429000" y="4438650"/>
          <p14:tracePt t="112340" x="3454400" y="4438650"/>
          <p14:tracePt t="112357" x="3473450" y="4438650"/>
          <p14:tracePt t="112373" x="3479800" y="4438650"/>
          <p14:tracePt t="112390" x="3492500" y="4438650"/>
          <p14:tracePt t="112407" x="3498850" y="4438650"/>
          <p14:tracePt t="114664" x="3511550" y="4438650"/>
          <p14:tracePt t="114672" x="3517900" y="4438650"/>
          <p14:tracePt t="114682" x="3536950" y="4438650"/>
          <p14:tracePt t="114692" x="3543300" y="4438650"/>
          <p14:tracePt t="114708" x="3562350" y="4438650"/>
          <p14:tracePt t="114725" x="3587750" y="4438650"/>
          <p14:tracePt t="114741" x="3600450" y="4438650"/>
          <p14:tracePt t="114758" x="3625850" y="4438650"/>
          <p14:tracePt t="114883" x="3619500" y="4438650"/>
          <p14:tracePt t="114889" x="3568700" y="4438650"/>
          <p14:tracePt t="114898" x="3492500" y="4425950"/>
          <p14:tracePt t="114908" x="3397250" y="4413250"/>
          <p14:tracePt t="114924" x="3194050" y="4375150"/>
          <p14:tracePt t="114941" x="3168650" y="4305300"/>
          <p14:tracePt t="114958" x="3206750" y="4210050"/>
          <p14:tracePt t="114974" x="3460750" y="3962400"/>
          <p14:tracePt t="114975" x="3638550" y="3746500"/>
          <p14:tracePt t="114992" x="3765550" y="3587750"/>
          <p14:tracePt t="115008" x="4038600" y="3352800"/>
          <p14:tracePt t="115025" x="4121150" y="3276600"/>
          <p14:tracePt t="115041" x="4197350" y="3225800"/>
          <p14:tracePt t="115058" x="4267200" y="3168650"/>
          <p14:tracePt t="115075" x="4324350" y="3130550"/>
          <p14:tracePt t="115091" x="4356100" y="3111500"/>
          <p14:tracePt t="115108" x="4362450" y="3111500"/>
          <p14:tracePt t="115124" x="4368800" y="3111500"/>
          <p14:tracePt t="115141" x="4406900" y="3111500"/>
          <p14:tracePt t="115158" x="4546600" y="3111500"/>
          <p14:tracePt t="115160" x="4635500" y="3111500"/>
          <p14:tracePt t="115175" x="4749800" y="3111500"/>
          <p14:tracePt t="115192" x="5118100" y="3111500"/>
          <p14:tracePt t="115208" x="5327650" y="3111500"/>
          <p14:tracePt t="115225" x="5638800" y="3111500"/>
          <p14:tracePt t="115241" x="6070600" y="3155950"/>
          <p14:tracePt t="115258" x="6330950" y="3194050"/>
          <p14:tracePt t="115275" x="6508750" y="3219450"/>
          <p14:tracePt t="115291" x="6604000" y="3219450"/>
          <p14:tracePt t="115308" x="6629400" y="3219450"/>
          <p14:tracePt t="115324" x="6635750" y="3219450"/>
          <p14:tracePt t="115379" x="6629400" y="3225800"/>
          <p14:tracePt t="115385" x="6578600" y="3232150"/>
          <p14:tracePt t="115396" x="6496050" y="3257550"/>
          <p14:tracePt t="115408" x="6159500" y="3327400"/>
          <p14:tracePt t="115425" x="5626100" y="3473450"/>
          <p14:tracePt t="115442" x="5060950" y="3625850"/>
          <p14:tracePt t="115458" x="4495800" y="3797300"/>
          <p14:tracePt t="115475" x="3962400" y="3949700"/>
          <p14:tracePt t="115491" x="3492500" y="4089400"/>
          <p14:tracePt t="115508" x="3054350" y="4178300"/>
          <p14:tracePt t="115525" x="2628900" y="4229100"/>
          <p14:tracePt t="115541" x="2324100" y="4235450"/>
          <p14:tracePt t="115558" x="2133600" y="4235450"/>
          <p14:tracePt t="115575" x="2006600" y="4235450"/>
          <p14:tracePt t="115576" x="1962150" y="4235450"/>
          <p14:tracePt t="115592" x="1911350" y="4235450"/>
          <p14:tracePt t="115608" x="1790700" y="4241800"/>
          <p14:tracePt t="115625" x="1701800" y="4254500"/>
          <p14:tracePt t="115641" x="1606550" y="4273550"/>
          <p14:tracePt t="115658" x="1498600" y="4292600"/>
          <p14:tracePt t="115675" x="1377950" y="4298950"/>
          <p14:tracePt t="115691" x="1238250" y="4318000"/>
          <p14:tracePt t="115708" x="1092200" y="4337050"/>
          <p14:tracePt t="115725" x="939800" y="4343400"/>
          <p14:tracePt t="115741" x="781050" y="4343400"/>
          <p14:tracePt t="115758" x="628650" y="4343400"/>
          <p14:tracePt t="115775" x="539750" y="4343400"/>
          <p14:tracePt t="115792" x="482600" y="4343400"/>
          <p14:tracePt t="115808" x="463550" y="4343400"/>
          <p14:tracePt t="115968" x="476250" y="4343400"/>
          <p14:tracePt t="115976" x="482600" y="4343400"/>
          <p14:tracePt t="115986" x="501650" y="4343400"/>
          <p14:tracePt t="115993" x="520700" y="4343400"/>
          <p14:tracePt t="116008" x="558800" y="4343400"/>
          <p14:tracePt t="116025" x="647700" y="4343400"/>
          <p14:tracePt t="116041" x="774700" y="4343400"/>
          <p14:tracePt t="116058" x="914400" y="4343400"/>
          <p14:tracePt t="116075" x="1073150" y="4343400"/>
          <p14:tracePt t="116091" x="1231900" y="4343400"/>
          <p14:tracePt t="116108" x="1384300" y="4343400"/>
          <p14:tracePt t="116125" x="1485900" y="4343400"/>
          <p14:tracePt t="116142" x="1555750" y="4343400"/>
          <p14:tracePt t="116159" x="1612900" y="4343400"/>
          <p14:tracePt t="116162" x="1651000" y="4343400"/>
          <p14:tracePt t="116175" x="1670050" y="4343400"/>
          <p14:tracePt t="116192" x="1739900" y="4343400"/>
          <p14:tracePt t="116208" x="1771650" y="4343400"/>
          <p14:tracePt t="116225" x="1778000" y="4343400"/>
          <p14:tracePt t="116241" x="1790700" y="4349750"/>
          <p14:tracePt t="116258" x="1822450" y="4362450"/>
          <p14:tracePt t="116275" x="1905000" y="4368800"/>
          <p14:tracePt t="116292" x="2006600" y="4368800"/>
          <p14:tracePt t="116308" x="2108200" y="4368800"/>
          <p14:tracePt t="116325" x="2190750" y="4375150"/>
          <p14:tracePt t="116342" x="2216150" y="4375150"/>
          <p14:tracePt t="116386" x="2228850" y="4387850"/>
          <p14:tracePt t="116392" x="2241550" y="4387850"/>
          <p14:tracePt t="116408" x="2279650" y="4387850"/>
          <p14:tracePt t="116425" x="2317750" y="4387850"/>
          <p14:tracePt t="116441" x="2336800" y="4394200"/>
          <p14:tracePt t="116458" x="2355850" y="4400550"/>
          <p14:tracePt t="116476" x="2368550" y="4400550"/>
          <p14:tracePt t="116492" x="2387600" y="4400550"/>
          <p14:tracePt t="116508" x="2419350" y="4413250"/>
          <p14:tracePt t="116525" x="2444750" y="4413250"/>
          <p14:tracePt t="116542" x="2463800" y="4413250"/>
          <p14:tracePt t="116558" x="2470150" y="4413250"/>
          <p14:tracePt t="116575" x="2476500" y="4413250"/>
          <p14:tracePt t="116592" x="2501900" y="4413250"/>
          <p14:tracePt t="116608" x="2533650" y="4413250"/>
          <p14:tracePt t="116625" x="2565400" y="4413250"/>
          <p14:tracePt t="116641" x="2571750" y="4413250"/>
          <p14:tracePt t="116737" x="2578100" y="4406900"/>
          <p14:tracePt t="116777" x="2578100" y="4394200"/>
          <p14:tracePt t="116785" x="2597150" y="4356100"/>
          <p14:tracePt t="116792" x="2667000" y="4305300"/>
          <p14:tracePt t="116808" x="2838450" y="4184650"/>
          <p14:tracePt t="116825" x="3054350" y="4019550"/>
          <p14:tracePt t="116842" x="3333750" y="3822700"/>
          <p14:tracePt t="116858" x="3606800" y="3587750"/>
          <p14:tracePt t="116875" x="3841750" y="3403600"/>
          <p14:tracePt t="116892" x="4019550" y="3270250"/>
          <p14:tracePt t="116908" x="4171950" y="3162300"/>
          <p14:tracePt t="116925" x="4267200" y="3092450"/>
          <p14:tracePt t="116942" x="4292600" y="3067050"/>
          <p14:tracePt t="116958" x="4292600" y="3060700"/>
          <p14:tracePt t="116976" x="4267200" y="3054350"/>
          <p14:tracePt t="116992" x="4146550" y="3048000"/>
          <p14:tracePt t="117008" x="4057650" y="3048000"/>
          <p14:tracePt t="117025" x="4032250" y="3054350"/>
          <p14:tracePt t="117042" x="4025900" y="3054350"/>
          <p14:tracePt t="117059" x="4013200" y="3054350"/>
          <p14:tracePt t="117075" x="3994150" y="3054350"/>
          <p14:tracePt t="117092" x="3956050" y="3054350"/>
          <p14:tracePt t="117108" x="3879850" y="3054350"/>
          <p14:tracePt t="117125" x="3778250" y="3054350"/>
          <p14:tracePt t="117142" x="3676650" y="3054350"/>
          <p14:tracePt t="117159" x="3594100" y="3054350"/>
          <p14:tracePt t="117176" x="3511550" y="3060700"/>
          <p14:tracePt t="117192" x="3378200" y="3086100"/>
          <p14:tracePt t="117209" x="3308350" y="3098800"/>
          <p14:tracePt t="117225" x="3289300" y="3111500"/>
          <p14:tracePt t="117242" x="3282950" y="3111500"/>
          <p14:tracePt t="117361" x="3282950" y="3124200"/>
          <p14:tracePt t="117368" x="3276600" y="3124200"/>
          <p14:tracePt t="117377" x="3257550" y="3124200"/>
          <p14:tracePt t="117392" x="3117850" y="3124200"/>
          <p14:tracePt t="117409" x="2876550" y="3124200"/>
          <p14:tracePt t="117425" x="2482850" y="3124200"/>
          <p14:tracePt t="117443" x="2082800" y="3124200"/>
          <p14:tracePt t="117459" x="1816100" y="3124200"/>
          <p14:tracePt t="117475" x="1657350" y="3136900"/>
          <p14:tracePt t="117492" x="1574800" y="3155950"/>
          <p14:tracePt t="117508" x="1562100" y="3162300"/>
          <p14:tracePt t="117576" x="1562100" y="3168650"/>
          <p14:tracePt t="117664" x="1562100" y="3175000"/>
          <p14:tracePt t="117672" x="1562100" y="3181350"/>
          <p14:tracePt t="117682" x="1600200" y="3194050"/>
          <p14:tracePt t="117693" x="1708150" y="3206750"/>
          <p14:tracePt t="117709" x="2114550" y="3225800"/>
          <p14:tracePt t="117725" x="2527300" y="3225800"/>
          <p14:tracePt t="117742" x="2978150" y="3225800"/>
          <p14:tracePt t="117759" x="3270250" y="3225800"/>
          <p14:tracePt t="117776" x="3517900" y="3225800"/>
          <p14:tracePt t="117776" x="3606800" y="3225800"/>
          <p14:tracePt t="117792" x="3784600" y="3225800"/>
          <p14:tracePt t="117809" x="3943350" y="3225800"/>
          <p14:tracePt t="117825" x="4051300" y="3225800"/>
          <p14:tracePt t="117842" x="4095750" y="3225800"/>
          <p14:tracePt t="117875" x="4102100" y="3225800"/>
          <p14:tracePt t="117920" x="4083050" y="3225800"/>
          <p14:tracePt t="117930" x="4019550" y="3219450"/>
          <p14:tracePt t="117942" x="3924300" y="3213100"/>
          <p14:tracePt t="117959" x="3536950" y="3162300"/>
          <p14:tracePt t="117976" x="3098800" y="3136900"/>
          <p14:tracePt t="117977" x="2838450" y="3136900"/>
          <p14:tracePt t="117992" x="2374900" y="3136900"/>
          <p14:tracePt t="118009" x="1987550" y="3143250"/>
          <p14:tracePt t="118025" x="1784350" y="3149600"/>
          <p14:tracePt t="118042" x="1612900" y="3168650"/>
          <p14:tracePt t="118059" x="1492250" y="3200400"/>
          <p14:tracePt t="118076" x="1390650" y="3213100"/>
          <p14:tracePt t="118092" x="1301750" y="3232150"/>
          <p14:tracePt t="118109" x="1231900" y="3238500"/>
          <p14:tracePt t="118126" x="1206500" y="3238500"/>
          <p14:tracePt t="118168" x="1206500" y="3244850"/>
          <p14:tracePt t="118193" x="1231900" y="3257550"/>
          <p14:tracePt t="118201" x="1301750" y="3263900"/>
          <p14:tracePt t="118209" x="1397000" y="3263900"/>
          <p14:tracePt t="118226" x="1860550" y="3276600"/>
          <p14:tracePt t="118242" x="2552700" y="3302000"/>
          <p14:tracePt t="118259" x="3289300" y="3302000"/>
          <p14:tracePt t="118276" x="3822700" y="3302000"/>
          <p14:tracePt t="118292" x="4051300" y="3302000"/>
          <p14:tracePt t="118309" x="4089400" y="3302000"/>
          <p14:tracePt t="118342" x="4076700" y="3302000"/>
          <p14:tracePt t="118359" x="3917950" y="3302000"/>
          <p14:tracePt t="118376" x="3536950" y="3302000"/>
          <p14:tracePt t="118392" x="2590800" y="3302000"/>
          <p14:tracePt t="118409" x="1854200" y="3302000"/>
          <p14:tracePt t="118425" x="1149350" y="3302000"/>
          <p14:tracePt t="118442" x="685800" y="3302000"/>
          <p14:tracePt t="118459" x="533400" y="3302000"/>
          <p14:tracePt t="118476" x="488950" y="3302000"/>
          <p14:tracePt t="118509" x="552450" y="3302000"/>
          <p14:tracePt t="118525" x="800100" y="3302000"/>
          <p14:tracePt t="118542" x="1282700" y="3302000"/>
          <p14:tracePt t="118543" x="1555750" y="3302000"/>
          <p14:tracePt t="118559" x="1828800" y="3302000"/>
          <p14:tracePt t="118560" x="2139950" y="3302000"/>
          <p14:tracePt t="118576" x="2730500" y="3289300"/>
          <p14:tracePt t="118592" x="3244850" y="3289300"/>
          <p14:tracePt t="118609" x="3575050" y="3289300"/>
          <p14:tracePt t="118626" x="3733800" y="3289300"/>
          <p14:tracePt t="118643" x="3765550" y="3289300"/>
          <p14:tracePt t="118712" x="3740150" y="3289300"/>
          <p14:tracePt t="118720" x="3676650" y="3289300"/>
          <p14:tracePt t="118730" x="3594100" y="3289300"/>
          <p14:tracePt t="118742" x="3460750" y="3289300"/>
          <p14:tracePt t="118759" x="2978150" y="3289300"/>
          <p14:tracePt t="118776" x="2203450" y="3289300"/>
          <p14:tracePt t="118792" x="1771650" y="3289300"/>
          <p14:tracePt t="118809" x="1524000" y="3289300"/>
          <p14:tracePt t="118826" x="1390650" y="3289300"/>
          <p14:tracePt t="118842" x="1371600" y="3289300"/>
          <p14:tracePt t="118884" x="1397000" y="3289300"/>
          <p14:tracePt t="118892" x="1473200" y="3289300"/>
          <p14:tracePt t="118909" x="1733550" y="3289300"/>
          <p14:tracePt t="118926" x="2197100" y="3289300"/>
          <p14:tracePt t="118942" x="2628900" y="3289300"/>
          <p14:tracePt t="118944" x="2838450" y="3295650"/>
          <p14:tracePt t="118959" x="3048000" y="3295650"/>
          <p14:tracePt t="118976" x="3378200" y="3321050"/>
          <p14:tracePt t="118992" x="3435350" y="3321050"/>
          <p14:tracePt t="119129" x="3460750" y="3327400"/>
          <p14:tracePt t="119137" x="3556000" y="3333750"/>
          <p14:tracePt t="119144" x="3663950" y="3346450"/>
          <p14:tracePt t="119160" x="4108450" y="3346450"/>
          <p14:tracePt t="119176" x="4540250" y="3346450"/>
          <p14:tracePt t="119193" x="5022850" y="3346450"/>
          <p14:tracePt t="119209" x="5613400" y="3270250"/>
          <p14:tracePt t="119226" x="6216650" y="3257550"/>
          <p14:tracePt t="119242" x="6826250" y="3206750"/>
          <p14:tracePt t="119259" x="7340600" y="3206750"/>
          <p14:tracePt t="119276" x="7721600" y="3206750"/>
          <p14:tracePt t="119292" x="7893050" y="3206750"/>
          <p14:tracePt t="119311" x="8020050" y="3206750"/>
          <p14:tracePt t="119326" x="8147050" y="3206750"/>
          <p14:tracePt t="119343" x="8255000" y="3219450"/>
          <p14:tracePt t="119359" x="8362950" y="3232150"/>
          <p14:tracePt t="119376" x="8489950" y="3251200"/>
          <p14:tracePt t="119392" x="8515350" y="3251200"/>
          <p14:tracePt t="119410" x="8534400" y="3263900"/>
          <p14:tracePt t="119426" x="8540750" y="3276600"/>
          <p14:tracePt t="119442" x="8585200" y="3340100"/>
          <p14:tracePt t="119459" x="8648700" y="3390900"/>
          <p14:tracePt t="119476" x="8724900" y="3429000"/>
          <p14:tracePt t="119493" x="8775700" y="3448050"/>
          <p14:tracePt t="119509" x="8826500" y="3448050"/>
          <p14:tracePt t="119526" x="8934450" y="3448050"/>
          <p14:tracePt t="119543" x="9061450" y="3448050"/>
          <p14:tracePt t="119640" x="9080500" y="2635250"/>
          <p14:tracePt t="119652" x="8928100" y="2552700"/>
          <p14:tracePt t="119656" x="8801100" y="2508250"/>
          <p14:tracePt t="119666" x="8667750" y="2470150"/>
          <p14:tracePt t="119676" x="8521700" y="2425700"/>
          <p14:tracePt t="119693" x="8229600" y="2374900"/>
          <p14:tracePt t="119712" x="7848600" y="2374900"/>
          <p14:tracePt t="119726" x="7467600" y="2374900"/>
          <p14:tracePt t="119743" x="7086600" y="2432050"/>
          <p14:tracePt t="119745" x="6889750" y="2451100"/>
          <p14:tracePt t="119759" x="6661150" y="2520950"/>
          <p14:tracePt t="119776" x="6070600" y="2705100"/>
          <p14:tracePt t="119793" x="5670550" y="2832100"/>
          <p14:tracePt t="119809" x="5359400" y="2971800"/>
          <p14:tracePt t="119826" x="5187950" y="3086100"/>
          <p14:tracePt t="119843" x="5130800" y="3181350"/>
          <p14:tracePt t="119859" x="5130800" y="3302000"/>
          <p14:tracePt t="119876" x="5194300" y="3479800"/>
          <p14:tracePt t="119893" x="5327650" y="3689350"/>
          <p14:tracePt t="119910" x="5562600" y="3924300"/>
          <p14:tracePt t="119926" x="5911850" y="4089400"/>
          <p14:tracePt t="119943" x="6375400" y="4216400"/>
          <p14:tracePt t="119944" x="6623050" y="4248150"/>
          <p14:tracePt t="119960" x="6851650" y="4260850"/>
          <p14:tracePt t="119976" x="7493000" y="4260850"/>
          <p14:tracePt t="119993" x="7677150" y="4222750"/>
          <p14:tracePt t="120009" x="7861300" y="4140200"/>
          <p14:tracePt t="120026" x="8001000" y="4025900"/>
          <p14:tracePt t="120043" x="8096250" y="3892550"/>
          <p14:tracePt t="120059" x="8128000" y="3752850"/>
          <p14:tracePt t="120076" x="8128000" y="3606800"/>
          <p14:tracePt t="120093" x="8070850" y="3435350"/>
          <p14:tracePt t="120110" x="7950200" y="3302000"/>
          <p14:tracePt t="120126" x="7823200" y="3206750"/>
          <p14:tracePt t="120143" x="7708900" y="3162300"/>
          <p14:tracePt t="120144" x="7651750" y="3162300"/>
          <p14:tracePt t="120160" x="7543800" y="3155950"/>
          <p14:tracePt t="120176" x="7461250" y="3155950"/>
          <p14:tracePt t="120194" x="7429500" y="3175000"/>
          <p14:tracePt t="120210" x="7423150" y="3175000"/>
          <p14:tracePt t="120226" x="7423150" y="3181350"/>
          <p14:tracePt t="127528" x="7423150" y="3187700"/>
          <p14:tracePt t="127537" x="7435850" y="3187700"/>
          <p14:tracePt t="127545" x="7486650" y="3187700"/>
          <p14:tracePt t="127562" x="7524750" y="3187700"/>
          <p14:tracePt t="127595" x="7531100" y="3238500"/>
          <p14:tracePt t="127612" x="7512050" y="3295650"/>
          <p14:tracePt t="127629" x="7473950" y="3365500"/>
          <p14:tracePt t="127647" x="7448550" y="3454400"/>
          <p14:tracePt t="127662" x="7448550" y="3549650"/>
          <p14:tracePt t="127679" x="7429500" y="3625850"/>
          <p14:tracePt t="127696" x="7429500" y="3657600"/>
          <p14:tracePt t="127712" x="7423150" y="3810000"/>
          <p14:tracePt t="127729" x="7442200" y="3949700"/>
          <p14:tracePt t="127746" x="7480300" y="4044950"/>
          <p14:tracePt t="127762" x="7486650" y="4083050"/>
          <p14:tracePt t="127779" x="7486650" y="4095750"/>
          <p14:tracePt t="127796" x="7486650" y="4108450"/>
          <p14:tracePt t="127812" x="7454900" y="4146550"/>
          <p14:tracePt t="127829" x="7429500" y="4241800"/>
          <p14:tracePt t="127845" x="7410450" y="4337050"/>
          <p14:tracePt t="127862" x="7410450" y="4432300"/>
          <p14:tracePt t="127879" x="7410450" y="4476750"/>
          <p14:tracePt t="127896" x="7404100" y="4495800"/>
          <p14:tracePt t="127898" x="7404100" y="4514850"/>
          <p14:tracePt t="127912" x="7404100" y="4565650"/>
          <p14:tracePt t="127929" x="7410450" y="4648200"/>
          <p14:tracePt t="127945" x="7442200" y="4737100"/>
          <p14:tracePt t="127962" x="7454900" y="4800600"/>
          <p14:tracePt t="127979" x="7454900" y="4826000"/>
          <p14:tracePt t="127995" x="7454900" y="4838700"/>
          <p14:tracePt t="128012" x="7448550" y="4857750"/>
          <p14:tracePt t="128029" x="7442200" y="4857750"/>
          <p14:tracePt t="128047" x="7442200" y="4864100"/>
          <p14:tracePt t="128062" x="7442200" y="4870450"/>
          <p14:tracePt t="128095" x="7435850" y="4870450"/>
          <p14:tracePt t="128137" x="7435850" y="4876800"/>
          <p14:tracePt t="128177" x="7435850" y="4883150"/>
          <p14:tracePt t="128194" x="7448550" y="4889500"/>
          <p14:tracePt t="128202" x="7467600" y="4895850"/>
          <p14:tracePt t="128212" x="7493000" y="4902200"/>
          <p14:tracePt t="128229" x="7556500" y="4908550"/>
          <p14:tracePt t="128246" x="7620000" y="4914900"/>
          <p14:tracePt t="128262" x="7664450" y="4921250"/>
          <p14:tracePt t="128279" x="7696200" y="4933950"/>
          <p14:tracePt t="128280" x="7708900" y="4940300"/>
          <p14:tracePt t="128296" x="7721600" y="4946650"/>
          <p14:tracePt t="128312" x="7753350" y="4959350"/>
          <p14:tracePt t="128329" x="7766050" y="4965700"/>
          <p14:tracePt t="128345" x="7772400" y="4965700"/>
          <p14:tracePt t="128362" x="7778750" y="4965700"/>
          <p14:tracePt t="128396" x="7797800" y="4965700"/>
          <p14:tracePt t="128412" x="7867650" y="4965700"/>
          <p14:tracePt t="128429" x="7943850" y="4965700"/>
          <p14:tracePt t="128446" x="8001000" y="4965700"/>
          <p14:tracePt t="128462" x="8032750" y="4965700"/>
          <p14:tracePt t="128481" x="8039100" y="4965700"/>
          <p14:tracePt t="128497" x="8077200" y="4965700"/>
          <p14:tracePt t="128512" x="8121650" y="4965700"/>
          <p14:tracePt t="128529" x="8185150" y="4965700"/>
          <p14:tracePt t="128546" x="8204200" y="4965700"/>
          <p14:tracePt t="128562" x="8210550" y="4965700"/>
          <p14:tracePt t="128605" x="8229600" y="4965700"/>
          <p14:tracePt t="128612" x="8248650" y="4965700"/>
          <p14:tracePt t="128629" x="8299450" y="4965700"/>
          <p14:tracePt t="128646" x="8318500" y="4965700"/>
          <p14:tracePt t="128899" x="8312150" y="4965700"/>
          <p14:tracePt t="129056" x="8305800" y="4965700"/>
          <p14:tracePt t="129088" x="8312150" y="4965700"/>
          <p14:tracePt t="129096" x="8324850" y="4965700"/>
          <p14:tracePt t="129105" x="8350250" y="4965700"/>
          <p14:tracePt t="129112" x="8369300" y="4965700"/>
          <p14:tracePt t="129129" x="8394700" y="4965700"/>
          <p14:tracePt t="129146" x="8401050" y="4965700"/>
          <p14:tracePt t="129202" x="8413750" y="4965700"/>
          <p14:tracePt t="129209" x="8420100" y="4965700"/>
          <p14:tracePt t="129219" x="8432800" y="4965700"/>
          <p14:tracePt t="129329" x="8426450" y="4965700"/>
          <p14:tracePt t="129336" x="8413750" y="4959350"/>
          <p14:tracePt t="129353" x="8401050" y="4959350"/>
          <p14:tracePt t="129362" x="8382000" y="4959350"/>
          <p14:tracePt t="129379" x="8312150" y="4959350"/>
          <p14:tracePt t="129396" x="8210550" y="4959350"/>
          <p14:tracePt t="129413" x="8058150" y="4959350"/>
          <p14:tracePt t="129429" x="7924800" y="4959350"/>
          <p14:tracePt t="129446" x="7816850" y="4959350"/>
          <p14:tracePt t="129463" x="7740650" y="4959350"/>
          <p14:tracePt t="129479" x="7715250" y="4959350"/>
          <p14:tracePt t="129752" x="7702550" y="4959350"/>
          <p14:tracePt t="129761" x="7683500" y="4959350"/>
          <p14:tracePt t="129770" x="7658100" y="4959350"/>
          <p14:tracePt t="129779" x="7626350" y="4959350"/>
          <p14:tracePt t="129796" x="7562850" y="4959350"/>
          <p14:tracePt t="129813" x="7531100" y="4959350"/>
          <p14:tracePt t="129830" x="7461250" y="4953000"/>
          <p14:tracePt t="129846" x="7423150" y="4946650"/>
          <p14:tracePt t="129863" x="7378700" y="4933950"/>
          <p14:tracePt t="129879" x="7353300" y="4927600"/>
          <p14:tracePt t="129913" x="7346950" y="4921250"/>
          <p14:tracePt t="129929" x="7346950" y="4914900"/>
          <p14:tracePt t="129946" x="7340600" y="4902200"/>
          <p14:tracePt t="129963" x="7334250" y="4889500"/>
          <p14:tracePt t="129979" x="7321550" y="4876800"/>
          <p14:tracePt t="129996" x="7315200" y="4864100"/>
          <p14:tracePt t="130013" x="7308850" y="4857750"/>
          <p14:tracePt t="130029" x="7308850" y="4851400"/>
          <p14:tracePt t="130047" x="7302500" y="4832350"/>
          <p14:tracePt t="130063" x="7302500" y="4826000"/>
          <p14:tracePt t="130080" x="7296150" y="4813300"/>
          <p14:tracePt t="130096" x="7296150" y="4806950"/>
          <p14:tracePt t="130154" x="7296150" y="4800600"/>
          <p14:tracePt t="130193" x="7296150" y="4794250"/>
          <p14:tracePt t="130272" x="7289800" y="4794250"/>
          <p14:tracePt t="130281" x="7270750" y="4794250"/>
          <p14:tracePt t="130288" x="7251700" y="4787900"/>
          <p14:tracePt t="130296" x="7219950" y="4775200"/>
          <p14:tracePt t="130313" x="7105650" y="4775200"/>
          <p14:tracePt t="130330" x="6972300" y="4775200"/>
          <p14:tracePt t="130347" x="6877050" y="4775200"/>
          <p14:tracePt t="130363" x="6769100" y="4775200"/>
          <p14:tracePt t="130379" x="6673850" y="4775200"/>
          <p14:tracePt t="130396" x="6610350" y="4775200"/>
          <p14:tracePt t="130413" x="6597650" y="4775200"/>
          <p14:tracePt t="130429" x="6591300" y="4775200"/>
          <p14:tracePt t="130601" x="6584950" y="4775200"/>
          <p14:tracePt t="130609" x="6565900" y="4775200"/>
          <p14:tracePt t="130620" x="6553200" y="4781550"/>
          <p14:tracePt t="130630" x="6534150" y="4794250"/>
          <p14:tracePt t="130646" x="6508750" y="4826000"/>
          <p14:tracePt t="130663" x="6477000" y="4864100"/>
          <p14:tracePt t="130680" x="6445250" y="4895850"/>
          <p14:tracePt t="130696" x="6432550" y="4914900"/>
          <p14:tracePt t="130713" x="6419850" y="4940300"/>
          <p14:tracePt t="130825" x="6413500" y="4946650"/>
          <p14:tracePt t="130834" x="6407150" y="4946650"/>
          <p14:tracePt t="130840" x="6394450" y="4946650"/>
          <p14:tracePt t="130854" x="6369050" y="4946650"/>
          <p14:tracePt t="130863" x="6343650" y="4946650"/>
          <p14:tracePt t="130880" x="6254750" y="4946650"/>
          <p14:tracePt t="130897" x="6096000" y="4946650"/>
          <p14:tracePt t="130914" x="5962650" y="4946650"/>
          <p14:tracePt t="130930" x="5867400" y="4946650"/>
          <p14:tracePt t="130946" x="5829300" y="4946650"/>
          <p14:tracePt t="131056" x="5822950" y="4946650"/>
          <p14:tracePt t="131082" x="5803900" y="4946650"/>
          <p14:tracePt t="131089" x="5797550" y="4946650"/>
          <p14:tracePt t="131097" x="5784850" y="4946650"/>
          <p14:tracePt t="131113" x="5753100" y="4946650"/>
          <p14:tracePt t="131130" x="5695950" y="4940300"/>
          <p14:tracePt t="131146" x="5657850" y="4933950"/>
          <p14:tracePt t="131163" x="5632450" y="4927600"/>
          <p14:tracePt t="131180" x="5619750" y="4927600"/>
          <p14:tracePt t="131197" x="5607050" y="4927600"/>
          <p14:tracePt t="131213" x="5588000" y="4914900"/>
          <p14:tracePt t="131230" x="5568950" y="4914900"/>
          <p14:tracePt t="131248" x="5556250" y="4914900"/>
          <p14:tracePt t="131263" x="5543550" y="4908550"/>
          <p14:tracePt t="131280" x="5511800" y="4902200"/>
          <p14:tracePt t="131297" x="5454650" y="4889500"/>
          <p14:tracePt t="131313" x="5384800" y="4883150"/>
          <p14:tracePt t="131330" x="5264150" y="4883150"/>
          <p14:tracePt t="131347" x="5130800" y="4883150"/>
          <p14:tracePt t="131363" x="5022850" y="4883150"/>
          <p14:tracePt t="131380" x="4927600" y="4883150"/>
          <p14:tracePt t="131397" x="4832350" y="4883150"/>
          <p14:tracePt t="131413" x="4743450" y="4883150"/>
          <p14:tracePt t="131430" x="4673600" y="4883150"/>
          <p14:tracePt t="131447" x="4641850" y="4883150"/>
          <p14:tracePt t="131463" x="4603750" y="4883150"/>
          <p14:tracePt t="131464" x="4597400" y="4883150"/>
          <p14:tracePt t="131480" x="4591050" y="4876800"/>
          <p14:tracePt t="132376" x="4584700" y="4895850"/>
          <p14:tracePt t="132387" x="4584700" y="4946650"/>
          <p14:tracePt t="132392" x="4584700" y="4965700"/>
          <p14:tracePt t="132404" x="4584700" y="4991100"/>
          <p14:tracePt t="132414" x="4584700" y="5029200"/>
          <p14:tracePt t="132430" x="4603750" y="5118100"/>
          <p14:tracePt t="132447" x="4610100" y="5213350"/>
          <p14:tracePt t="132464" x="4610100" y="5378450"/>
          <p14:tracePt t="132480" x="4603750" y="5518150"/>
          <p14:tracePt t="132497" x="4603750" y="5626100"/>
          <p14:tracePt t="132514" x="4603750" y="5715000"/>
          <p14:tracePt t="132530" x="4616450" y="5810250"/>
          <p14:tracePt t="132547" x="4629150" y="5911850"/>
          <p14:tracePt t="132564" x="4667250" y="5988050"/>
          <p14:tracePt t="132580" x="4705350" y="6032500"/>
          <p14:tracePt t="132597" x="4756150" y="6064250"/>
          <p14:tracePt t="132614" x="4794250" y="6064250"/>
          <p14:tracePt t="132631" x="4813300" y="6076950"/>
          <p14:tracePt t="132647" x="4832350" y="6083300"/>
          <p14:tracePt t="132664" x="4946650" y="6089650"/>
          <p14:tracePt t="132680" x="5054600" y="6121400"/>
          <p14:tracePt t="132697" x="5124450" y="6140450"/>
          <p14:tracePt t="132714" x="5219700" y="6165850"/>
          <p14:tracePt t="132730" x="5340350" y="6172200"/>
          <p14:tracePt t="132747" x="5448300" y="6178550"/>
          <p14:tracePt t="132764" x="5537200" y="6178550"/>
          <p14:tracePt t="132780" x="5607050" y="6172200"/>
          <p14:tracePt t="132797" x="5689600" y="6140450"/>
          <p14:tracePt t="132814" x="5765800" y="6089650"/>
          <p14:tracePt t="132830" x="5842000" y="5994400"/>
          <p14:tracePt t="132832" x="5873750" y="5943600"/>
          <p14:tracePt t="132848" x="5905500" y="5886450"/>
          <p14:tracePt t="132864" x="5969000" y="5803900"/>
          <p14:tracePt t="132880" x="5988050" y="5746750"/>
          <p14:tracePt t="132897" x="5988050" y="5702300"/>
          <p14:tracePt t="132914" x="5988050" y="5607050"/>
          <p14:tracePt t="132930" x="5962650" y="5537200"/>
          <p14:tracePt t="132948" x="5943600" y="5505450"/>
          <p14:tracePt t="132964" x="5930900" y="5486400"/>
          <p14:tracePt t="132980" x="5911850" y="5467350"/>
          <p14:tracePt t="132997" x="5873750" y="5441950"/>
          <p14:tracePt t="133014" x="5810250" y="5410200"/>
          <p14:tracePt t="133030" x="5695950" y="5372100"/>
          <p14:tracePt t="133047" x="5575300" y="5340350"/>
          <p14:tracePt t="133064" x="5441950" y="5289550"/>
          <p14:tracePt t="133080" x="5289550" y="5251450"/>
          <p14:tracePt t="133097" x="5207000" y="5238750"/>
          <p14:tracePt t="133114" x="5130800" y="5219700"/>
          <p14:tracePt t="133131" x="5035550" y="5207000"/>
          <p14:tracePt t="133147" x="4953000" y="5207000"/>
          <p14:tracePt t="133164" x="4864100" y="5207000"/>
          <p14:tracePt t="133181" x="4800600" y="5207000"/>
          <p14:tracePt t="133197" x="4737100" y="5207000"/>
          <p14:tracePt t="133214" x="4660900" y="5207000"/>
          <p14:tracePt t="133230" x="4578350" y="5238750"/>
          <p14:tracePt t="133248" x="4502150" y="5257800"/>
          <p14:tracePt t="133251" x="4476750" y="5264150"/>
          <p14:tracePt t="133264" x="4413250" y="5289550"/>
          <p14:tracePt t="133281" x="4330700" y="5314950"/>
          <p14:tracePt t="133297" x="4260850" y="5334000"/>
          <p14:tracePt t="133314" x="4184650" y="5384800"/>
          <p14:tracePt t="133330" x="4121150" y="5422900"/>
          <p14:tracePt t="133347" x="4044950" y="5486400"/>
          <p14:tracePt t="133364" x="3956050" y="5568950"/>
          <p14:tracePt t="133381" x="3892550" y="5657850"/>
          <p14:tracePt t="133397" x="3841750" y="5740400"/>
          <p14:tracePt t="133414" x="3797300" y="5829300"/>
          <p14:tracePt t="133431" x="3727450" y="5905500"/>
          <p14:tracePt t="133448" x="3625850" y="6057900"/>
          <p14:tracePt t="133464" x="3581400" y="6140450"/>
          <p14:tracePt t="133481" x="3581400" y="6191250"/>
          <p14:tracePt t="133497" x="3581400" y="6242050"/>
          <p14:tracePt t="133514" x="3581400" y="6299200"/>
          <p14:tracePt t="133531" x="3581400" y="6350000"/>
          <p14:tracePt t="133547" x="3581400" y="6432550"/>
          <p14:tracePt t="133564" x="3594100" y="6502400"/>
          <p14:tracePt t="133581" x="3625850" y="6553200"/>
          <p14:tracePt t="133597" x="3638550" y="6584950"/>
          <p14:tracePt t="133614" x="3651250" y="6616700"/>
          <p14:tracePt t="133631" x="3663950" y="6635750"/>
          <p14:tracePt t="133647" x="3670300" y="6667500"/>
          <p14:tracePt t="133664" x="3784600" y="6800850"/>
          <p14:tracePt t="133681" x="3905250" y="6851650"/>
          <p14:tracePt t="133697" x="3975100" y="6851650"/>
          <p14:tracePt t="133714" x="4019550" y="6851650"/>
          <p14:tracePt t="133731" x="4044950" y="6851650"/>
          <p14:tracePt t="133747" x="4095750" y="6851650"/>
          <p14:tracePt t="133764" x="4171950" y="6851650"/>
          <p14:tracePt t="133781" x="4279900" y="6851650"/>
          <p14:tracePt t="133797" x="4362450" y="6851650"/>
          <p14:tracePt t="133814" x="4425950" y="6851650"/>
          <p14:tracePt t="133831" x="4464050" y="6851650"/>
          <p14:tracePt t="133848" x="4476750" y="6851650"/>
          <p14:tracePt t="133849" x="4489450" y="6851650"/>
          <p14:tracePt t="133864" x="4540250" y="6851650"/>
          <p14:tracePt t="133881" x="4610100" y="6851650"/>
          <p14:tracePt t="133897" x="4705350" y="6851650"/>
          <p14:tracePt t="133914" x="4762500" y="6851650"/>
          <p14:tracePt t="133931" x="4794250" y="6851650"/>
          <p14:tracePt t="133948" x="4806950" y="6845300"/>
          <p14:tracePt t="133964" x="4826000" y="6838950"/>
          <p14:tracePt t="133981" x="4870450" y="6826250"/>
          <p14:tracePt t="133997" x="4908550" y="6826250"/>
          <p14:tracePt t="134014" x="4921250" y="6819900"/>
          <p14:tracePt t="134047" x="4933950" y="6807200"/>
          <p14:tracePt t="134064" x="4946650" y="6794500"/>
          <p14:tracePt t="134081" x="4978400" y="6781800"/>
          <p14:tracePt t="134098" x="5035550" y="6756400"/>
          <p14:tracePt t="134114" x="5073650" y="6743700"/>
          <p14:tracePt t="134131" x="5080000" y="6743700"/>
          <p14:tracePt t="134148" x="5092700" y="6743700"/>
          <p14:tracePt t="134164" x="5105400" y="6731000"/>
          <p14:tracePt t="134181" x="5149850" y="6711950"/>
          <p14:tracePt t="134197" x="5232400" y="6680200"/>
          <p14:tracePt t="134214" x="5314950" y="6642100"/>
          <p14:tracePt t="134215" x="5346700" y="6629400"/>
          <p14:tracePt t="134231" x="5372100" y="6616700"/>
          <p14:tracePt t="134232" x="5397500" y="6604000"/>
          <p14:tracePt t="134247" x="5410200" y="6591300"/>
          <p14:tracePt t="134264" x="5422900" y="6578600"/>
          <p14:tracePt t="134281" x="5454650" y="6559550"/>
          <p14:tracePt t="134297" x="5499100" y="6534150"/>
          <p14:tracePt t="134314" x="5543550" y="6515100"/>
          <p14:tracePt t="134331" x="5556250" y="6508750"/>
          <p14:tracePt t="134373" x="5562600" y="6508750"/>
          <p14:tracePt t="134381" x="5575300" y="6496050"/>
          <p14:tracePt t="134398" x="5600700" y="6489700"/>
          <p14:tracePt t="134414" x="5657850" y="6457950"/>
          <p14:tracePt t="134431" x="5702300" y="6432550"/>
          <p14:tracePt t="134448" x="5759450" y="6362700"/>
          <p14:tracePt t="134464" x="5765800" y="6337300"/>
          <p14:tracePt t="134481" x="5791200" y="6286500"/>
          <p14:tracePt t="134498" x="5861050" y="6172200"/>
          <p14:tracePt t="134514" x="5924550" y="6019800"/>
          <p14:tracePt t="134531" x="5975350" y="5880100"/>
          <p14:tracePt t="134548" x="5981700" y="5803900"/>
          <p14:tracePt t="134564" x="5981700" y="5784850"/>
          <p14:tracePt t="134581" x="5975350" y="5772150"/>
          <p14:tracePt t="134617" x="5969000" y="5772150"/>
          <p14:tracePt t="134631" x="5969000" y="5765800"/>
          <p14:tracePt t="134648" x="5943600" y="5740400"/>
          <p14:tracePt t="134665" x="5918200" y="5727700"/>
          <p14:tracePt t="134681" x="5873750" y="5715000"/>
          <p14:tracePt t="134698" x="5848350" y="5702300"/>
          <p14:tracePt t="134714" x="5810250" y="5689600"/>
          <p14:tracePt t="134731" x="5784850" y="5683250"/>
          <p14:tracePt t="134748" x="5746750" y="5664200"/>
          <p14:tracePt t="134764" x="5708650" y="5645150"/>
          <p14:tracePt t="134781" x="5670550" y="5632450"/>
          <p14:tracePt t="134798" x="5632450" y="5626100"/>
          <p14:tracePt t="134814" x="5626100" y="5626100"/>
          <p14:tracePt t="134831" x="5619750" y="5626100"/>
          <p14:tracePt t="134848" x="5613400" y="5626100"/>
          <p14:tracePt t="134889" x="5607050" y="5626100"/>
          <p14:tracePt t="134905" x="5600700" y="5626100"/>
          <p14:tracePt t="134921" x="5594350" y="5626100"/>
          <p14:tracePt t="134944" x="5588000" y="5632450"/>
          <p14:tracePt t="134976" x="5581650" y="5638800"/>
          <p14:tracePt t="134986" x="5575300" y="5638800"/>
          <p14:tracePt t="135019" x="5568950" y="5645150"/>
          <p14:tracePt t="135041" x="5562600" y="5651500"/>
          <p14:tracePt t="135056" x="5556250" y="5657850"/>
          <p14:tracePt t="135081" x="5549900" y="5657850"/>
          <p14:tracePt t="135176" x="5543550" y="5657850"/>
          <p14:tracePt t="135194" x="5537200" y="5657850"/>
          <p14:tracePt t="135202" x="5530850" y="5657850"/>
          <p14:tracePt t="135209" x="5524500" y="5657850"/>
          <p14:tracePt t="135216" x="5518150" y="5657850"/>
          <p14:tracePt t="135248" x="5511800" y="5657850"/>
          <p14:tracePt t="135265" x="5499100" y="5657850"/>
          <p14:tracePt t="135274" x="5492750" y="5657850"/>
          <p14:tracePt t="135281" x="5480050" y="5657850"/>
          <p14:tracePt t="135298" x="5454650" y="5657850"/>
          <p14:tracePt t="135315" x="5416550" y="5657850"/>
          <p14:tracePt t="135331" x="5378450" y="5657850"/>
          <p14:tracePt t="135348" x="5340350" y="5657850"/>
          <p14:tracePt t="135365" x="5308600" y="5657850"/>
          <p14:tracePt t="135381" x="5289550" y="5657850"/>
          <p14:tracePt t="135398" x="5264150" y="5657850"/>
          <p14:tracePt t="135400" x="5251450" y="5657850"/>
          <p14:tracePt t="135415" x="5245100" y="5657850"/>
          <p14:tracePt t="135432" x="5232400" y="5657850"/>
          <p14:tracePt t="135433" x="5213350" y="5657850"/>
          <p14:tracePt t="135448" x="5187950" y="5657850"/>
          <p14:tracePt t="135465" x="5168900" y="5657850"/>
          <p14:tracePt t="135481" x="5162550" y="5657850"/>
          <p14:tracePt t="135515" x="5143500" y="5657850"/>
          <p14:tracePt t="135531" x="5118100" y="5657850"/>
          <p14:tracePt t="135548" x="5080000" y="5657850"/>
          <p14:tracePt t="135565" x="5041900" y="5657850"/>
          <p14:tracePt t="135581" x="5003800" y="5657850"/>
          <p14:tracePt t="135598" x="4978400" y="5657850"/>
          <p14:tracePt t="135615" x="4972050" y="5657850"/>
          <p14:tracePt t="135631" x="4953000" y="5657850"/>
          <p14:tracePt t="135648" x="4933950" y="5657850"/>
          <p14:tracePt t="135665" x="4895850" y="5657850"/>
          <p14:tracePt t="135681" x="4889500" y="5657850"/>
          <p14:tracePt t="135698" x="4876800" y="5657850"/>
          <p14:tracePt t="135761" x="4870450" y="5657850"/>
          <p14:tracePt t="135776" x="4857750" y="5657850"/>
          <p14:tracePt t="135880" x="4857750" y="5651500"/>
          <p14:tracePt t="135896" x="4857750" y="5645150"/>
          <p14:tracePt t="135915" x="4857750" y="5638800"/>
          <p14:tracePt t="135946" x="4857750" y="5632450"/>
          <p14:tracePt t="135960" x="4857750" y="5626100"/>
          <p14:tracePt t="136034" x="4857750" y="5619750"/>
          <p14:tracePt t="136368" x="4857750" y="5607050"/>
          <p14:tracePt t="136456" x="4870450" y="5607050"/>
          <p14:tracePt t="136481" x="4876800" y="5607050"/>
          <p14:tracePt t="136538" x="4870450" y="5607050"/>
          <p14:tracePt t="136545" x="4864100" y="5607050"/>
          <p14:tracePt t="136555" x="4857750" y="5607050"/>
          <p14:tracePt t="136565" x="4845050" y="5619750"/>
          <p14:tracePt t="136581" x="4838700" y="5619750"/>
          <p14:tracePt t="136599" x="4832350" y="5619750"/>
          <p14:tracePt t="136704" x="4851400" y="5619750"/>
          <p14:tracePt t="136712" x="4857750" y="5619750"/>
          <p14:tracePt t="136723" x="4870450" y="5619750"/>
          <p14:tracePt t="136732" x="4889500" y="5619750"/>
          <p14:tracePt t="136748" x="4902200" y="5619750"/>
          <p14:tracePt t="136767" x="4908550" y="5619750"/>
          <p14:tracePt t="136816" x="4914900" y="5626100"/>
          <p14:tracePt t="136832" x="4927600" y="5626100"/>
          <p14:tracePt t="136848" x="4940300" y="5626100"/>
          <p14:tracePt t="136865" x="4946650" y="5626100"/>
          <p14:tracePt t="136898" x="4953000" y="5626100"/>
          <p14:tracePt t="136929" x="4959350" y="5632450"/>
          <p14:tracePt t="136939" x="4965700" y="5638800"/>
          <p14:tracePt t="136955" x="4972050" y="5638800"/>
          <p14:tracePt t="136993" x="4984750" y="5638800"/>
          <p14:tracePt t="137000" x="4997450" y="5645150"/>
          <p14:tracePt t="137010" x="5016500" y="5645150"/>
          <p14:tracePt t="137032" x="5092700" y="5651500"/>
          <p14:tracePt t="137048" x="5137150" y="5651500"/>
          <p14:tracePt t="137065" x="5168900" y="5651500"/>
          <p14:tracePt t="137082" x="5207000" y="5651500"/>
          <p14:tracePt t="137099" x="5276850" y="5651500"/>
          <p14:tracePt t="137116" x="5416550" y="5651500"/>
          <p14:tracePt t="137132" x="5575300" y="5651500"/>
          <p14:tracePt t="137148" x="5721350" y="5651500"/>
          <p14:tracePt t="137167" x="5829300" y="5651500"/>
          <p14:tracePt t="137182" x="5899150" y="5651500"/>
          <p14:tracePt t="137198" x="5924550" y="5651500"/>
          <p14:tracePt t="137215" x="5949950" y="5651500"/>
          <p14:tracePt t="137233" x="5994400" y="5651500"/>
          <p14:tracePt t="137248" x="6000750" y="5657850"/>
          <p14:tracePt t="137265" x="6007100" y="5657850"/>
          <p14:tracePt t="137282" x="6013450" y="5664200"/>
          <p14:tracePt t="137345" x="6019800" y="5664200"/>
          <p14:tracePt t="137361" x="6026150" y="5664200"/>
          <p14:tracePt t="137377" x="6032500" y="5664200"/>
          <p14:tracePt t="137393" x="6038850" y="5664200"/>
          <p14:tracePt t="137400" x="6045200" y="5664200"/>
          <p14:tracePt t="137408" x="6057900" y="5664200"/>
          <p14:tracePt t="137417" x="6076950" y="5664200"/>
          <p14:tracePt t="137432" x="6121400" y="5664200"/>
          <p14:tracePt t="137449" x="6165850" y="5670550"/>
          <p14:tracePt t="137465" x="6197600" y="5683250"/>
          <p14:tracePt t="137482" x="6223000" y="5683250"/>
          <p14:tracePt t="137499" x="6235700" y="5683250"/>
          <p14:tracePt t="137532" x="6242050" y="5683250"/>
          <p14:tracePt t="137576" x="6248400" y="5683250"/>
          <p14:tracePt t="137584" x="6254750" y="5683250"/>
          <p14:tracePt t="137599" x="6261100" y="5683250"/>
          <p14:tracePt t="137616" x="6299200" y="5683250"/>
          <p14:tracePt t="137632" x="6432550" y="5651500"/>
          <p14:tracePt t="137649" x="6521450" y="5600700"/>
          <p14:tracePt t="137667" x="6629400" y="5549900"/>
          <p14:tracePt t="137682" x="6756400" y="5461000"/>
          <p14:tracePt t="137699" x="6902450" y="5365750"/>
          <p14:tracePt t="137716" x="7105650" y="5251450"/>
          <p14:tracePt t="137732" x="7454900" y="4972050"/>
          <p14:tracePt t="137749" x="7772400" y="4667250"/>
          <p14:tracePt t="137765" x="7943850" y="4451350"/>
          <p14:tracePt t="137782" x="8039100" y="4330700"/>
          <p14:tracePt t="137799" x="8058150" y="4273550"/>
          <p14:tracePt t="137815" x="8070850" y="4241800"/>
          <p14:tracePt t="137816" x="8070850" y="4235450"/>
          <p14:tracePt t="137832" x="8070850" y="4229100"/>
          <p14:tracePt t="137866" x="8070850" y="4216400"/>
          <p14:tracePt t="137882" x="8070850" y="4191000"/>
          <p14:tracePt t="137899" x="8026400" y="4191000"/>
          <p14:tracePt t="137915" x="7988300" y="4191000"/>
          <p14:tracePt t="137932" x="7962900" y="4197350"/>
          <p14:tracePt t="137949" x="7956550" y="4203700"/>
          <p14:tracePt t="137984" x="7950200" y="4203700"/>
          <p14:tracePt t="137999" x="7924800" y="4203700"/>
          <p14:tracePt t="138015" x="7835900" y="4178300"/>
          <p14:tracePt t="138032" x="7670800" y="4159250"/>
          <p14:tracePt t="138049" x="7600950" y="4159250"/>
          <p14:tracePt t="138065" x="7505700" y="4159250"/>
          <p14:tracePt t="138082" x="7385050" y="4171950"/>
          <p14:tracePt t="138099" x="7308850" y="4203700"/>
          <p14:tracePt t="138116" x="7270750" y="4229100"/>
          <p14:tracePt t="138132" x="7258050" y="4254500"/>
          <p14:tracePt t="138149" x="7258050" y="4267200"/>
          <p14:tracePt t="138166" x="7258050" y="4286250"/>
          <p14:tracePt t="138201" x="7239000" y="4292600"/>
          <p14:tracePt t="138216" x="7219950" y="4305300"/>
          <p14:tracePt t="138232" x="7200900" y="4318000"/>
          <p14:tracePt t="138249" x="7181850" y="4330700"/>
          <p14:tracePt t="138266" x="7162800" y="4337050"/>
          <p14:tracePt t="138283" x="7162800" y="4343400"/>
          <p14:tracePt t="138339" x="7156450" y="4343400"/>
          <p14:tracePt t="138344" x="7150100" y="4343400"/>
          <p14:tracePt t="138354" x="7137400" y="4343400"/>
          <p14:tracePt t="138365" x="7118350" y="4349750"/>
          <p14:tracePt t="138382" x="7086600" y="4356100"/>
          <p14:tracePt t="138399" x="7054850" y="4368800"/>
          <p14:tracePt t="138416" x="7042150" y="4375150"/>
          <p14:tracePt t="138417" x="7029450" y="4381500"/>
          <p14:tracePt t="138432" x="7010400" y="4381500"/>
          <p14:tracePt t="138449" x="6997700" y="4381500"/>
          <p14:tracePt t="138466" x="6978650" y="4381500"/>
          <p14:tracePt t="138538" x="6972300" y="4381500"/>
          <p14:tracePt t="138545" x="6959600" y="4381500"/>
          <p14:tracePt t="138554" x="6946900" y="4381500"/>
          <p14:tracePt t="138566" x="6934200" y="4381500"/>
          <p14:tracePt t="138582" x="6915150" y="4381500"/>
          <p14:tracePt t="138616" x="6902450" y="4387850"/>
          <p14:tracePt t="138649" x="6896100" y="4394200"/>
          <p14:tracePt t="138666" x="6896100" y="4400550"/>
          <p14:tracePt t="138728" x="6889750" y="4400550"/>
          <p14:tracePt t="138739" x="6883400" y="4400550"/>
          <p14:tracePt t="138744" x="6877050" y="4400550"/>
          <p14:tracePt t="138793" x="6870700" y="4400550"/>
          <p14:tracePt t="138800" x="6864350" y="4400550"/>
          <p14:tracePt t="138808" x="6858000" y="4400550"/>
          <p14:tracePt t="138818" x="6838950" y="4400550"/>
          <p14:tracePt t="138833" x="6826250" y="4400550"/>
          <p14:tracePt t="138914" x="6819900" y="4400550"/>
          <p14:tracePt t="138928" x="6813550" y="4406900"/>
          <p14:tracePt t="138940" x="6807200" y="4406900"/>
          <p14:tracePt t="138955" x="6800850" y="4413250"/>
          <p14:tracePt t="138966" x="6794500" y="4419600"/>
          <p14:tracePt t="138982" x="6788150" y="4425950"/>
          <p14:tracePt t="138999" x="6750050" y="4438650"/>
          <p14:tracePt t="139016" x="6673850" y="4438650"/>
          <p14:tracePt t="139033" x="6565900" y="4438650"/>
          <p14:tracePt t="139049" x="6438900" y="4438650"/>
          <p14:tracePt t="139067" x="6261100" y="4438650"/>
          <p14:tracePt t="139083" x="6026150" y="4438650"/>
          <p14:tracePt t="139100" x="5810250" y="4432300"/>
          <p14:tracePt t="139116" x="5600700" y="4419600"/>
          <p14:tracePt t="139132" x="5499100" y="4419600"/>
          <p14:tracePt t="139149" x="5435600" y="4419600"/>
          <p14:tracePt t="139167" x="5397500" y="4419600"/>
          <p14:tracePt t="139182" x="5372100" y="4419600"/>
          <p14:tracePt t="139199" x="5340350" y="4419600"/>
          <p14:tracePt t="139200" x="5308600" y="4419600"/>
          <p14:tracePt t="139216" x="5238750" y="4432300"/>
          <p14:tracePt t="139233" x="5156200" y="4457700"/>
          <p14:tracePt t="139249" x="5130800" y="4476750"/>
          <p14:tracePt t="139266" x="5111750" y="4489450"/>
          <p14:tracePt t="139283" x="5092700" y="4495800"/>
          <p14:tracePt t="139299" x="5086350" y="4495800"/>
          <p14:tracePt t="139316" x="5048250" y="4495800"/>
          <p14:tracePt t="139333" x="5022850" y="4495800"/>
          <p14:tracePt t="139349" x="4978400" y="4495800"/>
          <p14:tracePt t="139366" x="4940300" y="4495800"/>
          <p14:tracePt t="139383" x="4895850" y="4489450"/>
          <p14:tracePt t="139399" x="4870450" y="4483100"/>
          <p14:tracePt t="139401" x="4845050" y="4470400"/>
          <p14:tracePt t="139416" x="4787900" y="4457700"/>
          <p14:tracePt t="139433" x="4699000" y="4451350"/>
          <p14:tracePt t="139449" x="4641850" y="4445000"/>
          <p14:tracePt t="139466" x="4616450" y="4445000"/>
          <p14:tracePt t="139528" x="4610100" y="4445000"/>
          <p14:tracePt t="139541" x="4603750" y="4445000"/>
          <p14:tracePt t="139544" x="4597400" y="4438650"/>
          <p14:tracePt t="139560" x="4584700" y="4438650"/>
          <p14:tracePt t="139592" x="4578350" y="4438650"/>
          <p14:tracePt t="139625" x="4559300" y="4432300"/>
          <p14:tracePt t="139641" x="4540250" y="4432300"/>
          <p14:tracePt t="139648" x="4527550" y="4432300"/>
          <p14:tracePt t="139658" x="4514850" y="4425950"/>
          <p14:tracePt t="139666" x="4502150" y="4425950"/>
          <p14:tracePt t="139824" x="4508500" y="4425950"/>
          <p14:tracePt t="139832" x="4521200" y="4425950"/>
          <p14:tracePt t="139841" x="4540250" y="4425950"/>
          <p14:tracePt t="139849" x="4546600" y="4425950"/>
          <p14:tracePt t="139866" x="4565650" y="4425950"/>
          <p14:tracePt t="139883" x="4578350" y="4425950"/>
          <p14:tracePt t="139899" x="4584700" y="4425950"/>
          <p14:tracePt t="139956" x="4597400" y="4425950"/>
          <p14:tracePt t="139960" x="4616450" y="4425950"/>
          <p14:tracePt t="139983" x="4648200" y="4425950"/>
          <p14:tracePt t="139999" x="4673600" y="4425950"/>
          <p14:tracePt t="140016" x="4711700" y="4406900"/>
          <p14:tracePt t="140033" x="4737100" y="4406900"/>
          <p14:tracePt t="140104" x="4743450" y="4406900"/>
          <p14:tracePt t="140112" x="4749800" y="4406900"/>
          <p14:tracePt t="140123" x="4756150" y="4406900"/>
          <p14:tracePt t="140139" x="4762500" y="4406900"/>
          <p14:tracePt t="140171" x="4768850" y="4406900"/>
          <p14:tracePt t="140232" x="4775200" y="4406900"/>
          <p14:tracePt t="140257" x="4781550" y="4406900"/>
          <p14:tracePt t="140353" x="4781550" y="4413250"/>
          <p14:tracePt t="140360" x="4781550" y="4419600"/>
          <p14:tracePt t="140376" x="4781550" y="4425950"/>
          <p14:tracePt t="140424" x="4781550" y="4432300"/>
          <p14:tracePt t="140456" x="4775200" y="4432300"/>
          <p14:tracePt t="140476" x="4762500" y="4432300"/>
          <p14:tracePt t="140480" x="4749800" y="4432300"/>
          <p14:tracePt t="140491" x="4737100" y="4432300"/>
          <p14:tracePt t="140500" x="4730750" y="4432300"/>
          <p14:tracePt t="140516" x="4711700" y="4432300"/>
          <p14:tracePt t="140533" x="4699000" y="4432300"/>
          <p14:tracePt t="140550" x="4686300" y="4432300"/>
          <p14:tracePt t="140566" x="4673600" y="4425950"/>
          <p14:tracePt t="140609" x="4667250" y="4425950"/>
          <p14:tracePt t="140616" x="4654550" y="4425950"/>
          <p14:tracePt t="140633" x="4635500" y="4425950"/>
          <p14:tracePt t="140650" x="4597400" y="4438650"/>
          <p14:tracePt t="140666" x="4578350" y="4445000"/>
          <p14:tracePt t="140683" x="4578350" y="4451350"/>
          <p14:tracePt t="141024" x="4578350" y="4457700"/>
          <p14:tracePt t="141033" x="4584700" y="4457700"/>
          <p14:tracePt t="141041" x="4591050" y="4457700"/>
          <p14:tracePt t="141058" x="4603750" y="4464050"/>
          <p14:tracePt t="141153" x="4603750" y="4470400"/>
          <p14:tracePt t="141161" x="4603750" y="4476750"/>
          <p14:tracePt t="141183" x="4603750" y="4483100"/>
          <p14:tracePt t="141200" x="4603750" y="4495800"/>
          <p14:tracePt t="141448" x="4603750" y="4508500"/>
          <p14:tracePt t="167569" x="4622800" y="4508500"/>
          <p14:tracePt t="167576" x="4660900" y="4508500"/>
          <p14:tracePt t="167584" x="4686300" y="4508500"/>
          <p14:tracePt t="167593" x="4699000" y="4508500"/>
          <p14:tracePt t="167608" x="4705350" y="4508500"/>
          <p14:tracePt t="167642" x="4724400" y="4546600"/>
          <p14:tracePt t="167659" x="4730750" y="4629150"/>
          <p14:tracePt t="167676" x="4743450" y="4787900"/>
          <p14:tracePt t="167692" x="4800600" y="4914900"/>
          <p14:tracePt t="167709" x="4870450" y="5003800"/>
          <p14:tracePt t="167726" x="4927600" y="5035550"/>
          <p14:tracePt t="167742" x="4953000" y="5067300"/>
          <p14:tracePt t="167744" x="4978400" y="5092700"/>
          <p14:tracePt t="167759" x="4991100" y="5118100"/>
          <p14:tracePt t="167776" x="5016500" y="5207000"/>
          <p14:tracePt t="167792" x="5048250" y="5340350"/>
          <p14:tracePt t="167809" x="5073650" y="5410200"/>
          <p14:tracePt t="167825" x="5080000" y="5429250"/>
          <p14:tracePt t="167842" x="5080000" y="5435600"/>
          <p14:tracePt t="167859" x="5086350" y="5441950"/>
          <p14:tracePt t="167875" x="5092700" y="5448300"/>
          <p14:tracePt t="167892" x="5162550" y="5492750"/>
          <p14:tracePt t="167910" x="5314950" y="5562600"/>
          <p14:tracePt t="167925" x="5492750" y="5626100"/>
          <p14:tracePt t="167942" x="5683250" y="5657850"/>
          <p14:tracePt t="167959" x="5797550" y="5664200"/>
          <p14:tracePt t="167976" x="5854700" y="5664200"/>
          <p14:tracePt t="167992" x="5867400" y="5664200"/>
          <p14:tracePt t="168009" x="5880100" y="5670550"/>
          <p14:tracePt t="168026" x="5905500" y="5683250"/>
          <p14:tracePt t="168042" x="5949950" y="5727700"/>
          <p14:tracePt t="168059" x="5949950" y="5734050"/>
          <p14:tracePt t="168185" x="5930900" y="5734050"/>
          <p14:tracePt t="168192" x="5905500" y="5727700"/>
          <p14:tracePt t="168209" x="5842000" y="5721350"/>
          <p14:tracePt t="168226" x="5759450" y="5715000"/>
          <p14:tracePt t="168242" x="5664200" y="5715000"/>
          <p14:tracePt t="168259" x="5588000" y="5715000"/>
          <p14:tracePt t="168276" x="5537200" y="5715000"/>
          <p14:tracePt t="168292" x="5511800" y="5715000"/>
          <p14:tracePt t="168309" x="5499100" y="5708650"/>
          <p14:tracePt t="168417" x="5537200" y="5708650"/>
          <p14:tracePt t="168424" x="5588000" y="5695950"/>
          <p14:tracePt t="168443" x="5683250" y="5689600"/>
          <p14:tracePt t="168459" x="5803900" y="5689600"/>
          <p14:tracePt t="168476" x="5911850" y="5689600"/>
          <p14:tracePt t="168492" x="5981700" y="5689600"/>
          <p14:tracePt t="168509" x="6000750" y="5689600"/>
          <p14:tracePt t="168526" x="6007100" y="5689600"/>
          <p14:tracePt t="168559" x="6013450" y="5689600"/>
          <p14:tracePt t="168576" x="6045200" y="5695950"/>
          <p14:tracePt t="168592" x="6083300" y="5695950"/>
          <p14:tracePt t="168609" x="6115050" y="5702300"/>
          <p14:tracePt t="168626" x="6146800" y="5708650"/>
          <p14:tracePt t="168642" x="6178550" y="5721350"/>
          <p14:tracePt t="168659" x="6242050" y="5734050"/>
          <p14:tracePt t="168676" x="6324600" y="5734050"/>
          <p14:tracePt t="168693" x="6388100" y="5734050"/>
          <p14:tracePt t="168709" x="6432550" y="5734050"/>
          <p14:tracePt t="168726" x="6451600" y="5734050"/>
          <p14:tracePt t="168743" x="6470650" y="5734050"/>
          <p14:tracePt t="168759" x="6515100" y="5734050"/>
          <p14:tracePt t="168761" x="6546850" y="5734050"/>
          <p14:tracePt t="168776" x="6635750" y="5734050"/>
          <p14:tracePt t="168792" x="6673850" y="5734050"/>
          <p14:tracePt t="168809" x="6692900" y="5734050"/>
          <p14:tracePt t="169475" x="6699250" y="5734050"/>
          <p14:tracePt t="169493" x="6572250" y="5683250"/>
          <p14:tracePt t="169509" x="6007100" y="5441950"/>
          <p14:tracePt t="169526" x="5340350" y="5067300"/>
          <p14:tracePt t="169543" x="4800600" y="4743450"/>
          <p14:tracePt t="169559" x="4362450" y="4502150"/>
          <p14:tracePt t="169560" x="4222750" y="4413250"/>
          <p14:tracePt t="169576" x="4083050" y="4292600"/>
          <p14:tracePt t="169593" x="4051300" y="4241800"/>
          <p14:tracePt t="169865" x="4057650" y="4235450"/>
          <p14:tracePt t="169872" x="4070350" y="4235450"/>
          <p14:tracePt t="169884" x="4095750" y="4235450"/>
          <p14:tracePt t="169893" x="4146550" y="4248150"/>
          <p14:tracePt t="169910" x="4305300" y="4292600"/>
          <p14:tracePt t="169926" x="4521200" y="4356100"/>
          <p14:tracePt t="169943" x="4667250" y="4400550"/>
          <p14:tracePt t="169944" x="4718050" y="4425950"/>
          <p14:tracePt t="169960" x="4724400" y="4432300"/>
          <p14:tracePt t="169993" x="4730750" y="4432300"/>
          <p14:tracePt t="170027" x="4730750" y="4438650"/>
          <p14:tracePt t="170056" x="4730750" y="4445000"/>
          <p14:tracePt t="170085" x="4730750" y="4451350"/>
          <p14:tracePt t="170152" x="4730750" y="4457700"/>
          <p14:tracePt t="170176" x="4724400" y="4464050"/>
          <p14:tracePt t="170216" x="4711700" y="4464050"/>
          <p14:tracePt t="170234" x="4705350" y="4464050"/>
          <p14:tracePt t="170250" x="4699000" y="4464050"/>
          <p14:tracePt t="170256" x="4699000" y="4445000"/>
          <p14:tracePt t="170267" x="4686300" y="4419600"/>
          <p14:tracePt t="170276" x="4686300" y="4413250"/>
          <p14:tracePt t="170293" x="4686300" y="4400550"/>
          <p14:tracePt t="170416" x="4686300" y="4413250"/>
          <p14:tracePt t="170424" x="4686300" y="4419600"/>
          <p14:tracePt t="170434" x="4692650" y="4425950"/>
          <p14:tracePt t="170466" x="4692650" y="4432300"/>
          <p14:tracePt t="170472" x="4699000" y="4432300"/>
          <p14:tracePt t="170485" x="4711700" y="4438650"/>
          <p14:tracePt t="170493" x="4730750" y="4445000"/>
          <p14:tracePt t="170510" x="4787900" y="4445000"/>
          <p14:tracePt t="170526" x="4857750" y="4445000"/>
          <p14:tracePt t="170544" x="4921250" y="4400550"/>
          <p14:tracePt t="170560" x="4933950" y="4349750"/>
          <p14:tracePt t="170577" x="4933950" y="4279900"/>
          <p14:tracePt t="170593" x="4933950" y="4235450"/>
          <p14:tracePt t="170610" x="4889500" y="4197350"/>
          <p14:tracePt t="170626" x="4845050" y="4178300"/>
          <p14:tracePt t="170643" x="4781550" y="4159250"/>
          <p14:tracePt t="170660" x="4686300" y="4152900"/>
          <p14:tracePt t="170676" x="4565650" y="4152900"/>
          <p14:tracePt t="170694" x="4457700" y="4152900"/>
          <p14:tracePt t="170710" x="4356100" y="4178300"/>
          <p14:tracePt t="170726" x="4298950" y="4210050"/>
          <p14:tracePt t="170744" x="4273550" y="4241800"/>
          <p14:tracePt t="170745" x="4260850" y="4260850"/>
          <p14:tracePt t="170760" x="4248150" y="4298950"/>
          <p14:tracePt t="170777" x="4248150" y="4343400"/>
          <p14:tracePt t="170793" x="4248150" y="4394200"/>
          <p14:tracePt t="170810" x="4260850" y="4445000"/>
          <p14:tracePt t="170826" x="4305300" y="4489450"/>
          <p14:tracePt t="170843" x="4394200" y="4533900"/>
          <p14:tracePt t="170860" x="4489450" y="4559300"/>
          <p14:tracePt t="170877" x="4572000" y="4565650"/>
          <p14:tracePt t="170893" x="4616450" y="4565650"/>
          <p14:tracePt t="170910" x="4635500" y="4565650"/>
          <p14:tracePt t="170927" x="4673600" y="4540250"/>
          <p14:tracePt t="170944" x="4692650" y="4495800"/>
          <p14:tracePt t="170960" x="4711700" y="4349750"/>
          <p14:tracePt t="170977" x="4711700" y="4273550"/>
          <p14:tracePt t="170993" x="4705350" y="4222750"/>
          <p14:tracePt t="171010" x="4686300" y="4203700"/>
          <p14:tracePt t="171056" x="4679950" y="4197350"/>
          <p14:tracePt t="171083" x="4673600" y="4197350"/>
          <p14:tracePt t="171088" x="4667250" y="4197350"/>
          <p14:tracePt t="171098" x="4660900" y="4197350"/>
          <p14:tracePt t="171110" x="4648200" y="4197350"/>
          <p14:tracePt t="171127" x="4635500" y="4210050"/>
          <p14:tracePt t="171144" x="4629150" y="4216400"/>
          <p14:tracePt t="171160" x="4622800" y="4222750"/>
          <p14:tracePt t="171177" x="4622800" y="4229100"/>
          <p14:tracePt t="171241" x="4622800" y="4235450"/>
          <p14:tracePt t="171250" x="4622800" y="4241800"/>
          <p14:tracePt t="171266" x="4622800" y="4248150"/>
          <p14:tracePt t="171288" x="4622800" y="4254500"/>
          <p14:tracePt t="171298" x="4622800" y="4260850"/>
          <p14:tracePt t="171304" x="4622800" y="4267200"/>
          <p14:tracePt t="171312" x="4622800" y="4273550"/>
          <p14:tracePt t="171326" x="4622800" y="4286250"/>
          <p14:tracePt t="171344" x="4641850" y="4318000"/>
          <p14:tracePt t="171360" x="4679950" y="4362450"/>
          <p14:tracePt t="171377" x="4686300" y="4381500"/>
          <p14:tracePt t="171393" x="4692650" y="4387850"/>
          <p14:tracePt t="171410" x="4692650" y="4406900"/>
          <p14:tracePt t="171427" x="4699000" y="4432300"/>
          <p14:tracePt t="171444" x="4711700" y="4451350"/>
          <p14:tracePt t="171460" x="4711700" y="4470400"/>
          <p14:tracePt t="171477" x="4718050" y="4476750"/>
          <p14:tracePt t="171493" x="4718050" y="4483100"/>
          <p14:tracePt t="171510" x="4724400" y="4495800"/>
          <p14:tracePt t="171527" x="4724400" y="4502150"/>
          <p14:tracePt t="171543" x="4724400" y="4508500"/>
          <p14:tracePt t="171560" x="4724400" y="4521200"/>
          <p14:tracePt t="171688" x="4730750" y="4521200"/>
          <p14:tracePt t="171699" x="4730750" y="4527550"/>
          <p14:tracePt t="171704" x="4743450" y="4527550"/>
          <p14:tracePt t="171711" x="4781550" y="4533900"/>
          <p14:tracePt t="171727" x="4819650" y="4540250"/>
          <p14:tracePt t="171744" x="4965700" y="4559300"/>
          <p14:tracePt t="171749" x="5048250" y="4565650"/>
          <p14:tracePt t="171760" x="5194300" y="4565650"/>
          <p14:tracePt t="171777" x="5302250" y="4584700"/>
          <p14:tracePt t="171793" x="5346700" y="4591050"/>
          <p14:tracePt t="171810" x="5359400" y="4591050"/>
          <p14:tracePt t="171945" x="5359400" y="4603750"/>
          <p14:tracePt t="171960" x="5359400" y="4610100"/>
          <p14:tracePt t="171977" x="5359400" y="4616450"/>
          <p14:tracePt t="171994" x="5359400" y="4629150"/>
          <p14:tracePt t="172027" x="5359400" y="4660900"/>
          <p14:tracePt t="172044" x="5359400" y="4699000"/>
          <p14:tracePt t="172060" x="5359400" y="4826000"/>
          <p14:tracePt t="172077" x="5365750" y="4978400"/>
          <p14:tracePt t="172093" x="5378450" y="5111750"/>
          <p14:tracePt t="172110" x="5397500" y="5194300"/>
          <p14:tracePt t="172127" x="5397500" y="5238750"/>
          <p14:tracePt t="172144" x="5403850" y="5314950"/>
          <p14:tracePt t="172161" x="5422900" y="5378450"/>
          <p14:tracePt t="172177" x="5429250" y="5435600"/>
          <p14:tracePt t="172194" x="5435600" y="5480050"/>
          <p14:tracePt t="172210" x="5435600" y="5505450"/>
          <p14:tracePt t="172227" x="5435600" y="5511800"/>
          <p14:tracePt t="172244" x="5435600" y="5524500"/>
          <p14:tracePt t="172260" x="5435600" y="5530850"/>
          <p14:tracePt t="172277" x="5435600" y="5575300"/>
          <p14:tracePt t="172294" x="5435600" y="5670550"/>
          <p14:tracePt t="172310" x="5441950" y="5772150"/>
          <p14:tracePt t="172327" x="5461000" y="5848350"/>
          <p14:tracePt t="172344" x="5480050" y="5930900"/>
          <p14:tracePt t="172360" x="5486400" y="5937250"/>
          <p14:tracePt t="172378" x="5486400" y="5943600"/>
          <p14:tracePt t="172394" x="5486400" y="5949950"/>
          <p14:tracePt t="172411" x="5486400" y="5981700"/>
          <p14:tracePt t="172427" x="5486400" y="6032500"/>
          <p14:tracePt t="172444" x="5511800" y="6096000"/>
          <p14:tracePt t="172460" x="5524500" y="6134100"/>
          <p14:tracePt t="172478" x="5530850" y="6146800"/>
          <p14:tracePt t="172513" x="5537200" y="6153150"/>
          <p14:tracePt t="172537" x="5543550" y="6165850"/>
          <p14:tracePt t="172545" x="5562600" y="6172200"/>
          <p14:tracePt t="172560" x="5568950" y="6172200"/>
          <p14:tracePt t="172632" x="5575300" y="6178550"/>
          <p14:tracePt t="172641" x="5588000" y="6178550"/>
          <p14:tracePt t="172650" x="5613400" y="6178550"/>
          <p14:tracePt t="172661" x="5651500" y="6178550"/>
          <p14:tracePt t="172677" x="5708650" y="6178550"/>
          <p14:tracePt t="172694" x="5753100" y="6178550"/>
          <p14:tracePt t="172710" x="5772150" y="6172200"/>
          <p14:tracePt t="172727" x="5784850" y="6140450"/>
          <p14:tracePt t="172728" x="5784850" y="6127750"/>
          <p14:tracePt t="172744" x="5797550" y="6108700"/>
          <p14:tracePt t="172760" x="5829300" y="6089650"/>
          <p14:tracePt t="172777" x="5892800" y="6070600"/>
          <p14:tracePt t="172794" x="6019800" y="6038850"/>
          <p14:tracePt t="172810" x="6057900" y="6019800"/>
          <p14:tracePt t="172827" x="6064250" y="6013450"/>
          <p14:tracePt t="172897" x="6070600" y="6013450"/>
          <p14:tracePt t="172904" x="6083300" y="6013450"/>
          <p14:tracePt t="172916" x="6089650" y="6013450"/>
          <p14:tracePt t="172927" x="6108700" y="5994400"/>
          <p14:tracePt t="172944" x="6134100" y="5975350"/>
          <p14:tracePt t="172961" x="6159500" y="5949950"/>
          <p14:tracePt t="172977" x="6223000" y="5937250"/>
          <p14:tracePt t="172994" x="6299200" y="5924550"/>
          <p14:tracePt t="173010" x="6362700" y="5924550"/>
          <p14:tracePt t="173027" x="6407150" y="5924550"/>
          <p14:tracePt t="173044" x="6432550" y="5924550"/>
          <p14:tracePt t="173061" x="6451600" y="5918200"/>
          <p14:tracePt t="173077" x="6515100" y="5899150"/>
          <p14:tracePt t="173094" x="6597650" y="5886450"/>
          <p14:tracePt t="173110" x="6642100" y="5886450"/>
          <p14:tracePt t="173257" x="6654800" y="5886450"/>
          <p14:tracePt t="173267" x="6673850" y="5873750"/>
          <p14:tracePt t="173272" x="6692900" y="5873750"/>
          <p14:tracePt t="173294" x="6756400" y="5854700"/>
          <p14:tracePt t="173311" x="6819900" y="5835650"/>
          <p14:tracePt t="173327" x="6864350" y="5816600"/>
          <p14:tracePt t="173344" x="6870700" y="5810250"/>
          <p14:tracePt t="173361" x="6877050" y="5778500"/>
          <p14:tracePt t="173377" x="6883400" y="5759450"/>
          <p14:tracePt t="173394" x="6883400" y="5746750"/>
          <p14:tracePt t="173411" x="6883400" y="5702300"/>
          <p14:tracePt t="173427" x="6883400" y="5556250"/>
          <p14:tracePt t="173444" x="6883400" y="5340350"/>
          <p14:tracePt t="173461" x="6864350" y="5099050"/>
          <p14:tracePt t="173477" x="6832600" y="4889500"/>
          <p14:tracePt t="173494" x="6819900" y="4724400"/>
          <p14:tracePt t="173511" x="6819900" y="4641850"/>
          <p14:tracePt t="173527" x="6819900" y="4546600"/>
          <p14:tracePt t="173528" x="6819900" y="4502150"/>
          <p14:tracePt t="173544" x="6819900" y="4419600"/>
          <p14:tracePt t="173561" x="6807200" y="4356100"/>
          <p14:tracePt t="173577" x="6788150" y="4324350"/>
          <p14:tracePt t="173594" x="6737350" y="4305300"/>
          <p14:tracePt t="173611" x="6673850" y="4292600"/>
          <p14:tracePt t="173628" x="6642100" y="4292600"/>
          <p14:tracePt t="173644" x="6565900" y="4273550"/>
          <p14:tracePt t="173661" x="6445250" y="4235450"/>
          <p14:tracePt t="173681" x="6292850" y="4210050"/>
          <p14:tracePt t="173694" x="6102350" y="4184650"/>
          <p14:tracePt t="173711" x="5969000" y="4184650"/>
          <p14:tracePt t="173727" x="5880100" y="4184650"/>
          <p14:tracePt t="173729" x="5861050" y="4197350"/>
          <p14:tracePt t="173744" x="5842000" y="4210050"/>
          <p14:tracePt t="173761" x="5822950" y="4229100"/>
          <p14:tracePt t="173794" x="5810250" y="4235450"/>
          <p14:tracePt t="173811" x="5803900" y="4241800"/>
          <p14:tracePt t="173827" x="5797550" y="4241800"/>
          <p14:tracePt t="173844" x="5784850" y="4254500"/>
          <p14:tracePt t="173861" x="5772150" y="4273550"/>
          <p14:tracePt t="173877" x="5721350" y="4305300"/>
          <p14:tracePt t="173894" x="5638800" y="4324350"/>
          <p14:tracePt t="173911" x="5588000" y="4343400"/>
          <p14:tracePt t="173928" x="5568950" y="4349750"/>
          <p14:tracePt t="173944" x="5556250" y="4356100"/>
          <p14:tracePt t="173961" x="5549900" y="4362450"/>
          <p14:tracePt t="173978" x="5543550" y="4368800"/>
          <p14:tracePt t="173994" x="5518150" y="4368800"/>
          <p14:tracePt t="174011" x="5480050" y="4368800"/>
          <p14:tracePt t="174027" x="5467350" y="4368800"/>
          <p14:tracePt t="174087" x="5461000" y="4368800"/>
          <p14:tracePt t="174101" x="5454650" y="4368800"/>
          <p14:tracePt t="174107" x="5441950" y="4368800"/>
          <p14:tracePt t="174112" x="5435600" y="4368800"/>
          <p14:tracePt t="174168" x="5429250" y="4368800"/>
          <p14:tracePt t="174177" x="5422900" y="4368800"/>
          <p14:tracePt t="174194" x="5372100" y="4368800"/>
          <p14:tracePt t="174211" x="5308600" y="4368800"/>
          <p14:tracePt t="174228" x="5270500" y="4368800"/>
          <p14:tracePt t="174497" x="5264150" y="4368800"/>
          <p14:tracePt t="174504" x="5283200" y="4368800"/>
          <p14:tracePt t="174513" x="5372100" y="4368800"/>
          <p14:tracePt t="174528" x="5600700" y="4368800"/>
          <p14:tracePt t="174545" x="5797550" y="4368800"/>
          <p14:tracePt t="174561" x="5949950" y="4362450"/>
          <p14:tracePt t="174578" x="6007100" y="4362450"/>
          <p14:tracePt t="174640" x="6013450" y="4362450"/>
          <p14:tracePt t="174664" x="6019800" y="4362450"/>
          <p14:tracePt t="174801" x="6026150" y="4362450"/>
          <p14:tracePt t="174820" x="6032500" y="4362450"/>
          <p14:tracePt t="174824" x="6038850" y="4362450"/>
          <p14:tracePt t="174834" x="6045200" y="4362450"/>
          <p14:tracePt t="174844" x="6051550" y="4362450"/>
          <p14:tracePt t="174861" x="6064250" y="4362450"/>
          <p14:tracePt t="174878" x="6070600" y="4362450"/>
          <p14:tracePt t="175016" x="6083300" y="4381500"/>
          <p14:tracePt t="175024" x="6089650" y="4394200"/>
          <p14:tracePt t="175035" x="6108700" y="4419600"/>
          <p14:tracePt t="175044" x="6115050" y="4432300"/>
          <p14:tracePt t="175061" x="6140450" y="4470400"/>
          <p14:tracePt t="175078" x="6172200" y="4514850"/>
          <p14:tracePt t="175095" x="6235700" y="4565650"/>
          <p14:tracePt t="175111" x="6305550" y="4629150"/>
          <p14:tracePt t="175113" x="6350000" y="4667250"/>
          <p14:tracePt t="175128" x="6407150" y="4718050"/>
          <p14:tracePt t="175144" x="6464300" y="4756150"/>
          <p14:tracePt t="175162" x="6565900" y="4806950"/>
          <p14:tracePt t="175178" x="6705600" y="4857750"/>
          <p14:tracePt t="175195" x="6819900" y="4889500"/>
          <p14:tracePt t="175211" x="6896100" y="4895850"/>
          <p14:tracePt t="175228" x="6927850" y="4895850"/>
          <p14:tracePt t="175244" x="6946900" y="4895850"/>
          <p14:tracePt t="175261" x="6991350" y="4895850"/>
          <p14:tracePt t="175278" x="7080250" y="4883150"/>
          <p14:tracePt t="175295" x="7175500" y="4883150"/>
          <p14:tracePt t="175311" x="7245350" y="4876800"/>
          <p14:tracePt t="175313" x="7270750" y="4876800"/>
          <p14:tracePt t="175328" x="7289800" y="4876800"/>
          <p14:tracePt t="175345" x="7302500" y="4876800"/>
          <p14:tracePt t="175361" x="7327900" y="4876800"/>
          <p14:tracePt t="175378" x="7429500" y="4876800"/>
          <p14:tracePt t="175395" x="7575550" y="4876800"/>
          <p14:tracePt t="175411" x="7708900" y="4876800"/>
          <p14:tracePt t="175428" x="7804150" y="4857750"/>
          <p14:tracePt t="175445" x="7861300" y="4838700"/>
          <p14:tracePt t="175461" x="7880350" y="4826000"/>
          <p14:tracePt t="175495" x="7886700" y="4819650"/>
          <p14:tracePt t="175528" x="7899400" y="4806950"/>
          <p14:tracePt t="175544" x="7899400" y="4800600"/>
          <p14:tracePt t="175561" x="7905750" y="4787900"/>
          <p14:tracePt t="175578" x="7912100" y="4768850"/>
          <p14:tracePt t="175602" x="7912100" y="4756150"/>
          <p14:tracePt t="175634" x="7912100" y="4749800"/>
          <p14:tracePt t="175640" x="7912100" y="4737100"/>
          <p14:tracePt t="175651" x="7912100" y="4730750"/>
          <p14:tracePt t="175661" x="7912100" y="4724400"/>
          <p14:tracePt t="175678" x="7912100" y="4711700"/>
          <p14:tracePt t="175695" x="7905750" y="4699000"/>
          <p14:tracePt t="175744" x="7905750" y="4692650"/>
          <p14:tracePt t="175754" x="7905750" y="4679950"/>
          <p14:tracePt t="175762" x="7905750" y="4660900"/>
          <p14:tracePt t="175778" x="7905750" y="4622800"/>
          <p14:tracePt t="175795" x="7918450" y="4584700"/>
          <p14:tracePt t="175811" x="7924800" y="4572000"/>
          <p14:tracePt t="175828" x="7931150" y="4565650"/>
          <p14:tracePt t="175845" x="7937500" y="4552950"/>
          <p14:tracePt t="175861" x="7943850" y="4552950"/>
          <p14:tracePt t="175878" x="7975600" y="4540250"/>
          <p14:tracePt t="175879" x="8007350" y="4521200"/>
          <p14:tracePt t="175899" x="8077200" y="4495800"/>
          <p14:tracePt t="175911" x="8115300" y="4476750"/>
          <p14:tracePt t="175928" x="8128000" y="4470400"/>
          <p14:tracePt t="176008" x="8153400" y="4470400"/>
          <p14:tracePt t="176018" x="8185150" y="4470400"/>
          <p14:tracePt t="176024" x="8210550" y="4470400"/>
          <p14:tracePt t="176035" x="8242300" y="4464050"/>
          <p14:tracePt t="176045" x="8248650" y="4464050"/>
          <p14:tracePt t="176104" x="8255000" y="4464050"/>
          <p14:tracePt t="176120" x="8261350" y="4464050"/>
          <p14:tracePt t="176128" x="8267700" y="4464050"/>
          <p14:tracePt t="176137" x="8274050" y="4464050"/>
          <p14:tracePt t="176224" x="8280400" y="4464050"/>
          <p14:tracePt t="176233" x="8286750" y="4464050"/>
          <p14:tracePt t="176245" x="8293100" y="4464050"/>
          <p14:tracePt t="176265" x="8299450" y="4464050"/>
          <p14:tracePt t="176296" x="8299450" y="4470400"/>
          <p14:tracePt t="176305" x="8299450" y="4483100"/>
          <p14:tracePt t="176312" x="8299450" y="4489450"/>
          <p14:tracePt t="176328" x="8324850" y="4508500"/>
          <p14:tracePt t="176345" x="8343900" y="4540250"/>
          <p14:tracePt t="176416" x="8343900" y="4552950"/>
          <p14:tracePt t="176440" x="8343900" y="4565650"/>
          <p14:tracePt t="176451" x="8337550" y="4578350"/>
          <p14:tracePt t="176457" x="8331200" y="4584700"/>
          <p14:tracePt t="176466" x="8305800" y="4597400"/>
          <p14:tracePt t="176479" x="8293100" y="4603750"/>
          <p14:tracePt t="176495" x="8261350" y="4616450"/>
          <p14:tracePt t="176512" x="8178800" y="4641850"/>
          <p14:tracePt t="176529" x="8121650" y="4654550"/>
          <p14:tracePt t="176545" x="8070850" y="4660900"/>
          <p14:tracePt t="176562" x="8001000" y="4673600"/>
          <p14:tracePt t="176578" x="7912100" y="4686300"/>
          <p14:tracePt t="176595" x="7816850" y="4692650"/>
          <p14:tracePt t="176612" x="7715250" y="4692650"/>
          <p14:tracePt t="176629" x="7620000" y="4692650"/>
          <p14:tracePt t="176645" x="7581900" y="4692650"/>
          <p14:tracePt t="176662" x="7575550" y="4692650"/>
          <p14:tracePt t="176695" x="7569200" y="4692650"/>
          <p14:tracePt t="176712" x="7569200" y="4654550"/>
          <p14:tracePt t="176728" x="7569200" y="4616450"/>
          <p14:tracePt t="176745" x="7575550" y="4527550"/>
          <p14:tracePt t="176762" x="7607300" y="4445000"/>
          <p14:tracePt t="176778" x="7639050" y="4368800"/>
          <p14:tracePt t="176795" x="7651750" y="4349750"/>
          <p14:tracePt t="176812" x="7651750" y="4343400"/>
          <p14:tracePt t="177129" x="7645400" y="4343400"/>
          <p14:tracePt t="177136" x="7639050" y="4343400"/>
          <p14:tracePt t="177240" x="7632700" y="4343400"/>
          <p14:tracePt t="177265" x="7626350" y="4343400"/>
          <p14:tracePt t="177289" x="7620000" y="4343400"/>
          <p14:tracePt t="177400" x="7613650" y="4343400"/>
          <p14:tracePt t="177410" x="7607300" y="4343400"/>
          <p14:tracePt t="177419" x="7600950" y="4343400"/>
          <p14:tracePt t="177481" x="7594600" y="4343400"/>
          <p14:tracePt t="177488" x="7588250" y="4343400"/>
          <p14:tracePt t="177498" x="7581900" y="4349750"/>
          <p14:tracePt t="177512" x="7556500" y="4356100"/>
          <p14:tracePt t="177529" x="7550150" y="4356100"/>
          <p14:tracePt t="177634" x="7543800" y="4362450"/>
          <p14:tracePt t="177640" x="7543800" y="4368800"/>
          <p14:tracePt t="177649" x="7543800" y="4381500"/>
          <p14:tracePt t="177662" x="7543800" y="4394200"/>
          <p14:tracePt t="177679" x="7531100" y="4438650"/>
          <p14:tracePt t="177695" x="7359650" y="4616450"/>
          <p14:tracePt t="177712" x="7156450" y="4794250"/>
          <p14:tracePt t="177729" x="6889750" y="4978400"/>
          <p14:tracePt t="177745" x="6692900" y="5137150"/>
          <p14:tracePt t="177762" x="6527800" y="5295900"/>
          <p14:tracePt t="177779" x="6388100" y="5410200"/>
          <p14:tracePt t="177795" x="6280150" y="5505450"/>
          <p14:tracePt t="177812" x="6159500" y="5588000"/>
          <p14:tracePt t="177829" x="6051550" y="5670550"/>
          <p14:tracePt t="177846" x="5918200" y="5740400"/>
          <p14:tracePt t="177853" x="5854700" y="5784850"/>
          <p14:tracePt t="177866" x="5791200" y="5797550"/>
          <p14:tracePt t="177882" x="5657850" y="5861050"/>
          <p14:tracePt t="177899" x="5543550" y="5892800"/>
          <p14:tracePt t="177912" x="5518150" y="5892800"/>
          <p14:tracePt t="177929" x="5378450" y="5899150"/>
          <p14:tracePt t="177945" x="5213350" y="5899150"/>
          <p14:tracePt t="177962" x="5041900" y="5918200"/>
          <p14:tracePt t="177979" x="4927600" y="5956300"/>
          <p14:tracePt t="177996" x="4895850" y="5975350"/>
          <p14:tracePt t="178012" x="4876800" y="5981700"/>
          <p14:tracePt t="178029" x="4864100" y="5988050"/>
          <p14:tracePt t="178046" x="4826000" y="5994400"/>
          <p14:tracePt t="178062" x="4743450" y="6000750"/>
          <p14:tracePt t="178079" x="4660900" y="6013450"/>
          <p14:tracePt t="178096" x="4527550" y="6032500"/>
          <p14:tracePt t="178112" x="4464050" y="6032500"/>
          <p14:tracePt t="178129" x="4394200" y="6032500"/>
          <p14:tracePt t="178146" x="4324350" y="6000750"/>
          <p14:tracePt t="178162" x="4279900" y="5962650"/>
          <p14:tracePt t="178179" x="4254500" y="5962650"/>
          <p14:tracePt t="178196" x="4248150" y="5949950"/>
          <p14:tracePt t="178241" x="4248150" y="5943600"/>
          <p14:tracePt t="178250" x="4248150" y="5937250"/>
          <p14:tracePt t="178262" x="4248150" y="5918200"/>
          <p14:tracePt t="178279" x="4254500" y="5899150"/>
          <p14:tracePt t="178296" x="4349750" y="5867400"/>
          <p14:tracePt t="178312" x="4502150" y="5867400"/>
          <p14:tracePt t="178329" x="4864100" y="5867400"/>
          <p14:tracePt t="178346" x="5238750" y="5905500"/>
          <p14:tracePt t="178362" x="5448300" y="5930900"/>
          <p14:tracePt t="178380" x="5530850" y="5937250"/>
          <p14:tracePt t="178396" x="5543550" y="5937250"/>
          <p14:tracePt t="178441" x="5556250" y="5943600"/>
          <p14:tracePt t="178450" x="5568950" y="5956300"/>
          <p14:tracePt t="178462" x="5575300" y="5962650"/>
          <p14:tracePt t="178479" x="5619750" y="5981700"/>
          <p14:tracePt t="178496" x="5683250" y="5988050"/>
          <p14:tracePt t="178512" x="5753100" y="6000750"/>
          <p14:tracePt t="178529" x="5848350" y="6013450"/>
          <p14:tracePt t="178546" x="5969000" y="6038850"/>
          <p14:tracePt t="178562" x="6038850" y="6038850"/>
          <p14:tracePt t="178579" x="6083300" y="6045200"/>
          <p14:tracePt t="178596" x="6102350" y="6045200"/>
          <p14:tracePt t="178612" x="6108700" y="6045200"/>
          <p14:tracePt t="178630" x="6121400" y="6045200"/>
          <p14:tracePt t="178646" x="6146800" y="6045200"/>
          <p14:tracePt t="178663" x="6178550" y="6032500"/>
          <p14:tracePt t="178679" x="6210300" y="6019800"/>
          <p14:tracePt t="178696" x="6229350" y="5994400"/>
          <p14:tracePt t="178713" x="6254750" y="5975350"/>
          <p14:tracePt t="178729" x="6337300" y="5956300"/>
          <p14:tracePt t="178746" x="6457950" y="5924550"/>
          <p14:tracePt t="178763" x="6572250" y="5892800"/>
          <p14:tracePt t="178779" x="6692900" y="5842000"/>
          <p14:tracePt t="178796" x="6800850" y="5791200"/>
          <p14:tracePt t="178813" x="6934200" y="5734050"/>
          <p14:tracePt t="178829" x="7131050" y="5638800"/>
          <p14:tracePt t="178846" x="7613650" y="5403850"/>
          <p14:tracePt t="178862" x="8108950" y="5111750"/>
          <p14:tracePt t="178864" x="8274050" y="5010150"/>
          <p14:tracePt t="178880" x="8350250" y="4946650"/>
          <p14:tracePt t="178896" x="8420100" y="4876800"/>
          <p14:tracePt t="178913" x="8420100" y="4857750"/>
          <p14:tracePt t="178929" x="8420100" y="4845050"/>
          <p14:tracePt t="178976" x="8413750" y="4838700"/>
          <p14:tracePt t="178993" x="8407400" y="4838700"/>
          <p14:tracePt t="179004" x="8394700" y="4832350"/>
          <p14:tracePt t="179012" x="8375650" y="4819650"/>
          <p14:tracePt t="179029" x="8343900" y="4819650"/>
          <p14:tracePt t="179046" x="8324850" y="4800600"/>
          <p14:tracePt t="179063" x="8312150" y="4768850"/>
          <p14:tracePt t="179064" x="8305800" y="4749800"/>
          <p14:tracePt t="179079" x="8305800" y="4724400"/>
          <p14:tracePt t="179097" x="8305800" y="4673600"/>
          <p14:tracePt t="179112" x="8305800" y="4654550"/>
          <p14:tracePt t="179161" x="8305800" y="4648200"/>
          <p14:tracePt t="179176" x="8293100" y="4648200"/>
          <p14:tracePt t="179187" x="8267700" y="4648200"/>
          <p14:tracePt t="179196" x="8248650" y="4660900"/>
          <p14:tracePt t="179213" x="8153400" y="4711700"/>
          <p14:tracePt t="179229" x="8058150" y="4768850"/>
          <p14:tracePt t="179246" x="7969250" y="4819650"/>
          <p14:tracePt t="179249" x="7950200" y="4826000"/>
          <p14:tracePt t="179279" x="7918450" y="4838700"/>
          <p14:tracePt t="179296" x="7893050" y="4838700"/>
          <p14:tracePt t="179313" x="7874000" y="4838700"/>
          <p14:tracePt t="179329" x="7854950" y="4838700"/>
          <p14:tracePt t="179347" x="7816850" y="4838700"/>
          <p14:tracePt t="179363" x="7747000" y="4838700"/>
          <p14:tracePt t="179379" x="7677150" y="4838700"/>
          <p14:tracePt t="179396" x="7626350" y="4838700"/>
          <p14:tracePt t="179413" x="7607300" y="4838700"/>
          <p14:tracePt t="179429" x="7600950" y="4838700"/>
          <p14:tracePt t="179473" x="7600950" y="4845050"/>
          <p14:tracePt t="179481" x="7613650" y="4851400"/>
          <p14:tracePt t="179496" x="7689850" y="4889500"/>
          <p14:tracePt t="179513" x="7835900" y="4927600"/>
          <p14:tracePt t="179529" x="8013700" y="4940300"/>
          <p14:tracePt t="179546" x="8147050" y="4940300"/>
          <p14:tracePt t="179563" x="8229600" y="4940300"/>
          <p14:tracePt t="179580" x="8286750" y="4921250"/>
          <p14:tracePt t="179596" x="8318500" y="4895850"/>
          <p14:tracePt t="179613" x="8356600" y="4870450"/>
          <p14:tracePt t="179629" x="8375650" y="4838700"/>
          <p14:tracePt t="179646" x="8375650" y="4794250"/>
          <p14:tracePt t="179649" x="8375650" y="4743450"/>
          <p14:tracePt t="179663" x="8375650" y="4718050"/>
          <p14:tracePt t="179680" x="8375650" y="4648200"/>
          <p14:tracePt t="179696" x="8375650" y="4603750"/>
          <p14:tracePt t="179713" x="8382000" y="4584700"/>
          <p14:tracePt t="179729" x="8382000" y="4559300"/>
          <p14:tracePt t="179746" x="8388350" y="4540250"/>
          <p14:tracePt t="179803" x="8388350" y="4533900"/>
          <p14:tracePt t="179880" x="8394700" y="4527550"/>
          <p14:tracePt t="179888" x="8401050" y="4527550"/>
          <p14:tracePt t="179899" x="8401050" y="4521200"/>
          <p14:tracePt t="179913" x="8413750" y="4514850"/>
          <p14:tracePt t="179930" x="8420100" y="4502150"/>
          <p14:tracePt t="179971" x="8426450" y="4489450"/>
          <p14:tracePt t="179980" x="8439150" y="4476750"/>
          <p14:tracePt t="179996" x="8445500" y="4425950"/>
          <p14:tracePt t="180014" x="8458200" y="4381500"/>
          <p14:tracePt t="180030" x="8458200" y="4356100"/>
          <p14:tracePt t="180063" x="8458200" y="4343400"/>
          <p14:tracePt t="180080" x="8445500" y="4286250"/>
          <p14:tracePt t="180097" x="8388350" y="4222750"/>
          <p14:tracePt t="180113" x="8324850" y="4171950"/>
          <p14:tracePt t="180130" x="8274050" y="4140200"/>
          <p14:tracePt t="180146" x="8248650" y="4127500"/>
          <p14:tracePt t="180163" x="8223250" y="4114800"/>
          <p14:tracePt t="180180" x="8204200" y="4108450"/>
          <p14:tracePt t="180196" x="8159750" y="4089400"/>
          <p14:tracePt t="180213" x="8102600" y="4064000"/>
          <p14:tracePt t="180230" x="8013700" y="4044950"/>
          <p14:tracePt t="180247" x="7931150" y="4019550"/>
          <p14:tracePt t="180263" x="7854950" y="4013200"/>
          <p14:tracePt t="180265" x="7835900" y="4000500"/>
          <p14:tracePt t="180280" x="7810500" y="4000500"/>
          <p14:tracePt t="180297" x="7797800" y="4000500"/>
          <p14:tracePt t="180313" x="7778750" y="4000500"/>
          <p14:tracePt t="180330" x="7734300" y="4000500"/>
          <p14:tracePt t="180346" x="7651750" y="4000500"/>
          <p14:tracePt t="180363" x="7581900" y="4000500"/>
          <p14:tracePt t="180380" x="7524750" y="4000500"/>
          <p14:tracePt t="180396" x="7499350" y="4013200"/>
          <p14:tracePt t="180413" x="7480300" y="4032250"/>
          <p14:tracePt t="180430" x="7448550" y="4076700"/>
          <p14:tracePt t="180446" x="7429500" y="4108450"/>
          <p14:tracePt t="180463" x="7410450" y="4152900"/>
          <p14:tracePt t="180464" x="7404100" y="4171950"/>
          <p14:tracePt t="180480" x="7404100" y="4210050"/>
          <p14:tracePt t="180496" x="7404100" y="4260850"/>
          <p14:tracePt t="180513" x="7404100" y="4311650"/>
          <p14:tracePt t="180530" x="7410450" y="4381500"/>
          <p14:tracePt t="180546" x="7423150" y="4438650"/>
          <p14:tracePt t="180563" x="7435850" y="4483100"/>
          <p14:tracePt t="180580" x="7435850" y="4527550"/>
          <p14:tracePt t="180596" x="7448550" y="4584700"/>
          <p14:tracePt t="180613" x="7473950" y="4641850"/>
          <p14:tracePt t="180632" x="7505700" y="4699000"/>
          <p14:tracePt t="180646" x="7543800" y="4768850"/>
          <p14:tracePt t="180647" x="7556500" y="4781550"/>
          <p14:tracePt t="180664" x="7556500" y="4794250"/>
          <p14:tracePt t="180680" x="7588250" y="4851400"/>
          <p14:tracePt t="180697" x="7613650" y="4889500"/>
          <p14:tracePt t="180713" x="7639050" y="4927600"/>
          <p14:tracePt t="180730" x="7645400" y="4953000"/>
          <p14:tracePt t="180746" x="7651750" y="4959350"/>
          <p14:tracePt t="180763" x="7664450" y="4965700"/>
          <p14:tracePt t="180780" x="7689850" y="4972050"/>
          <p14:tracePt t="180796" x="7727950" y="4978400"/>
          <p14:tracePt t="180800" x="7747000" y="4984750"/>
          <p14:tracePt t="180813" x="7778750" y="4984750"/>
          <p14:tracePt t="180830" x="7823200" y="4991100"/>
          <p14:tracePt t="180847" x="7867650" y="4991100"/>
          <p14:tracePt t="180848" x="7886700" y="4991100"/>
          <p14:tracePt t="180863" x="7905750" y="4991100"/>
          <p14:tracePt t="180880" x="8026400" y="4991100"/>
          <p14:tracePt t="180896" x="8115300" y="4991100"/>
          <p14:tracePt t="180913" x="8185150" y="4991100"/>
          <p14:tracePt t="180930" x="8204200" y="4991100"/>
          <p14:tracePt t="180947" x="8223250" y="4991100"/>
          <p14:tracePt t="180963" x="8242300" y="4972050"/>
          <p14:tracePt t="180980" x="8286750" y="4940300"/>
          <p14:tracePt t="180996" x="8337550" y="4914900"/>
          <p14:tracePt t="181013" x="8388350" y="4883150"/>
          <p14:tracePt t="181030" x="8426450" y="4845050"/>
          <p14:tracePt t="181047" x="8432800" y="4838700"/>
          <p14:tracePt t="181064" x="8451850" y="4800600"/>
          <p14:tracePt t="181080" x="8483600" y="4737100"/>
          <p14:tracePt t="181097" x="8502650" y="4699000"/>
          <p14:tracePt t="181113" x="8502650" y="4648200"/>
          <p14:tracePt t="181130" x="8509000" y="4610100"/>
          <p14:tracePt t="181147" x="8509000" y="4578350"/>
          <p14:tracePt t="181163" x="8509000" y="4559300"/>
          <p14:tracePt t="181180" x="8509000" y="4521200"/>
          <p14:tracePt t="181197" x="8509000" y="4483100"/>
          <p14:tracePt t="181214" x="8502650" y="4438650"/>
          <p14:tracePt t="181218" x="8496300" y="4432300"/>
          <p14:tracePt t="181230" x="8489950" y="4419600"/>
          <p14:tracePt t="181247" x="8477250" y="4394200"/>
          <p14:tracePt t="181263" x="8470900" y="4387850"/>
          <p14:tracePt t="181280" x="8451850" y="4368800"/>
          <p14:tracePt t="181297" x="8445500" y="4356100"/>
          <p14:tracePt t="181314" x="8432800" y="4330700"/>
          <p14:tracePt t="181330" x="8420100" y="4318000"/>
          <p14:tracePt t="181347" x="8407400" y="4311650"/>
          <p14:tracePt t="181380" x="8401050" y="4298950"/>
          <p14:tracePt t="181413" x="8394700" y="4298950"/>
          <p14:tracePt t="181430" x="8388350" y="4298950"/>
          <p14:tracePt t="181447" x="8375650" y="4298950"/>
          <p14:tracePt t="181448" x="8369300" y="4298950"/>
          <p14:tracePt t="181463" x="8362950" y="4298950"/>
          <p14:tracePt t="181640" x="8356600" y="4298950"/>
          <p14:tracePt t="181648" x="8350250" y="4298950"/>
          <p14:tracePt t="181657" x="8337550" y="4298950"/>
          <p14:tracePt t="181665" x="8324850" y="4305300"/>
          <p14:tracePt t="181680" x="8286750" y="4324350"/>
          <p14:tracePt t="181697" x="8248650" y="4343400"/>
          <p14:tracePt t="181713" x="8204200" y="4362450"/>
          <p14:tracePt t="181730" x="8159750" y="4375150"/>
          <p14:tracePt t="181747" x="8089900" y="4394200"/>
          <p14:tracePt t="181763" x="8013700" y="4406900"/>
          <p14:tracePt t="181780" x="7943850" y="4413250"/>
          <p14:tracePt t="181797" x="7861300" y="4413250"/>
          <p14:tracePt t="181814" x="7785100" y="4413250"/>
          <p14:tracePt t="181830" x="7708900" y="4413250"/>
          <p14:tracePt t="181831" x="7664450" y="4413250"/>
          <p14:tracePt t="181847" x="7626350" y="4413250"/>
          <p14:tracePt t="181864" x="7562850" y="4413250"/>
          <p14:tracePt t="181880" x="7537450" y="4413250"/>
          <p14:tracePt t="181897" x="7512050" y="4413250"/>
          <p14:tracePt t="181913" x="7467600" y="4413250"/>
          <p14:tracePt t="181930" x="7416800" y="4413250"/>
          <p14:tracePt t="181947" x="7372350" y="4413250"/>
          <p14:tracePt t="181963" x="7340600" y="4413250"/>
          <p14:tracePt t="181980" x="7302500" y="4400550"/>
          <p14:tracePt t="181997" x="7270750" y="4387850"/>
          <p14:tracePt t="182017" x="7213600" y="4375150"/>
          <p14:tracePt t="182030" x="7188200" y="4362450"/>
          <p14:tracePt t="182047" x="7150100" y="4343400"/>
          <p14:tracePt t="182064" x="7124700" y="4330700"/>
          <p14:tracePt t="182080" x="7092950" y="4292600"/>
          <p14:tracePt t="182097" x="7086600" y="4273550"/>
          <p14:tracePt t="182114" x="7067550" y="4248150"/>
          <p14:tracePt t="182130" x="7061200" y="4235450"/>
          <p14:tracePt t="182147" x="7042150" y="4222750"/>
          <p14:tracePt t="182164" x="7029450" y="4210050"/>
          <p14:tracePt t="182203" x="7023100" y="4210050"/>
          <p14:tracePt t="182214" x="7010400" y="4203700"/>
          <p14:tracePt t="182230" x="6997700" y="4203700"/>
          <p14:tracePt t="182247" x="6959600" y="4203700"/>
          <p14:tracePt t="182248" x="6921500" y="4203700"/>
          <p14:tracePt t="182264" x="6845300" y="4191000"/>
          <p14:tracePt t="182280" x="6769100" y="4191000"/>
          <p14:tracePt t="182297" x="6711950" y="4191000"/>
          <p14:tracePt t="182314" x="6686550" y="4191000"/>
          <p14:tracePt t="182330" x="6667500" y="4191000"/>
          <p14:tracePt t="182347" x="6654800" y="4191000"/>
          <p14:tracePt t="182364" x="6635750" y="4197350"/>
          <p14:tracePt t="182380" x="6584950" y="4210050"/>
          <p14:tracePt t="182397" x="6546850" y="4222750"/>
          <p14:tracePt t="182415" x="6496050" y="4248150"/>
          <p14:tracePt t="182430" x="6483350" y="4260850"/>
          <p14:tracePt t="182447" x="6470650" y="4279900"/>
          <p14:tracePt t="182464" x="6470650" y="4286250"/>
          <p14:tracePt t="182481" x="6470650" y="4298950"/>
          <p14:tracePt t="182497" x="6470650" y="4305300"/>
          <p14:tracePt t="182514" x="6470650" y="4330700"/>
          <p14:tracePt t="182530" x="6470650" y="4349750"/>
          <p14:tracePt t="182547" x="6489700" y="4381500"/>
          <p14:tracePt t="182564" x="6534150" y="4432300"/>
          <p14:tracePt t="182580" x="6565900" y="4457700"/>
          <p14:tracePt t="182597" x="6604000" y="4483100"/>
          <p14:tracePt t="182614" x="6654800" y="4502150"/>
          <p14:tracePt t="182631" x="6680200" y="4521200"/>
          <p14:tracePt t="182647" x="6699250" y="4533900"/>
          <p14:tracePt t="182664" x="6718300" y="4540250"/>
          <p14:tracePt t="182680" x="6731000" y="4540250"/>
          <p14:tracePt t="182697" x="6769100" y="4552950"/>
          <p14:tracePt t="182714" x="6819900" y="4565650"/>
          <p14:tracePt t="182730" x="6864350" y="4565650"/>
          <p14:tracePt t="182747" x="6877050" y="4565650"/>
          <p14:tracePt t="182764" x="6889750" y="4578350"/>
          <p14:tracePt t="182797" x="6896100" y="4578350"/>
          <p14:tracePt t="182815" x="6934200" y="4578350"/>
          <p14:tracePt t="182831" x="6978650" y="4578350"/>
          <p14:tracePt t="182848" x="7035800" y="4578350"/>
          <p14:tracePt t="182851" x="7054850" y="4578350"/>
          <p14:tracePt t="182864" x="7067550" y="4578350"/>
          <p14:tracePt t="182881" x="7073900" y="4578350"/>
          <p14:tracePt t="182897" x="7080250" y="4578350"/>
          <p14:tracePt t="182914" x="7099300" y="4578350"/>
          <p14:tracePt t="182930" x="7131050" y="4572000"/>
          <p14:tracePt t="182948" x="7181850" y="4552950"/>
          <p14:tracePt t="182964" x="7213600" y="4533900"/>
          <p14:tracePt t="182981" x="7226300" y="4521200"/>
          <p14:tracePt t="182997" x="7226300" y="4502150"/>
          <p14:tracePt t="183014" x="7232650" y="4476750"/>
          <p14:tracePt t="183031" x="7251700" y="4438650"/>
          <p14:tracePt t="183047" x="7258050" y="4419600"/>
          <p14:tracePt t="183064" x="7258050" y="4375150"/>
          <p14:tracePt t="183081" x="7258050" y="4362450"/>
          <p14:tracePt t="183097" x="7258050" y="4349750"/>
          <p14:tracePt t="183114" x="7258050" y="4343400"/>
          <p14:tracePt t="183131" x="7258050" y="4318000"/>
          <p14:tracePt t="183148" x="7251700" y="4292600"/>
          <p14:tracePt t="183164" x="7239000" y="4267200"/>
          <p14:tracePt t="183181" x="7213600" y="4241800"/>
          <p14:tracePt t="183197" x="7181850" y="4229100"/>
          <p14:tracePt t="183214" x="7175500" y="4216400"/>
          <p14:tracePt t="183230" x="7162800" y="4216400"/>
          <p14:tracePt t="183264" x="7131050" y="4191000"/>
          <p14:tracePt t="183281" x="7092950" y="4184650"/>
          <p14:tracePt t="183297" x="7029450" y="4171950"/>
          <p14:tracePt t="183314" x="6991350" y="4165600"/>
          <p14:tracePt t="183331" x="6972300" y="4165600"/>
          <p14:tracePt t="183348" x="6959600" y="4165600"/>
          <p14:tracePt t="183364" x="6934200" y="4165600"/>
          <p14:tracePt t="183381" x="6896100" y="4184650"/>
          <p14:tracePt t="183397" x="6858000" y="4210050"/>
          <p14:tracePt t="183414" x="6794500" y="4248150"/>
          <p14:tracePt t="183431" x="6756400" y="4286250"/>
          <p14:tracePt t="183433" x="6750050" y="4298950"/>
          <p14:tracePt t="183448" x="6743700" y="4324350"/>
          <p14:tracePt t="183464" x="6724650" y="4406900"/>
          <p14:tracePt t="183481" x="6724650" y="4451350"/>
          <p14:tracePt t="183497" x="6724650" y="4476750"/>
          <p14:tracePt t="183514" x="6724650" y="4502150"/>
          <p14:tracePt t="183530" x="6724650" y="4508500"/>
          <p14:tracePt t="183548" x="6724650" y="4527550"/>
          <p14:tracePt t="183564" x="6724650" y="4533900"/>
          <p14:tracePt t="183581" x="6724650" y="4546600"/>
          <p14:tracePt t="183598" x="6737350" y="4565650"/>
          <p14:tracePt t="183614" x="6743700" y="4572000"/>
          <p14:tracePt t="183631" x="6756400" y="4591050"/>
          <p14:tracePt t="183648" x="6762750" y="4616450"/>
          <p14:tracePt t="183664" x="6800850" y="4705350"/>
          <p14:tracePt t="183681" x="6819900" y="4762500"/>
          <p14:tracePt t="183698" x="6832600" y="4826000"/>
          <p14:tracePt t="183714" x="6838950" y="4857750"/>
          <p14:tracePt t="183731" x="6838950" y="4883150"/>
          <p14:tracePt t="183748" x="6838950" y="4902200"/>
          <p14:tracePt t="183764" x="6838950" y="4927600"/>
          <p14:tracePt t="183781" x="6838950" y="4940300"/>
          <p14:tracePt t="183797" x="6838950" y="4953000"/>
          <p14:tracePt t="183831" x="6838950" y="4965700"/>
          <p14:tracePt t="183848" x="6838950" y="4991100"/>
          <p14:tracePt t="183864" x="6838950" y="5016500"/>
          <p14:tracePt t="183881" x="6864350" y="5054600"/>
          <p14:tracePt t="183897" x="6883400" y="5073650"/>
          <p14:tracePt t="183914" x="6896100" y="5092700"/>
          <p14:tracePt t="183948" x="6902450" y="5099050"/>
          <p14:tracePt t="183964" x="6946900" y="5099050"/>
          <p14:tracePt t="183981" x="7029450" y="5099050"/>
          <p14:tracePt t="183998" x="7118350" y="5099050"/>
          <p14:tracePt t="184015" x="7194550" y="5099050"/>
          <p14:tracePt t="184031" x="7226300" y="5099050"/>
          <p14:tracePt t="184048" x="7251700" y="5099050"/>
          <p14:tracePt t="184064" x="7270750" y="5086350"/>
          <p14:tracePt t="184081" x="7277100" y="5073650"/>
          <p14:tracePt t="184098" x="7296150" y="5060950"/>
          <p14:tracePt t="184114" x="7327900" y="5035550"/>
          <p14:tracePt t="184131" x="7346950" y="5016500"/>
          <p14:tracePt t="184148" x="7353300" y="4997450"/>
          <p14:tracePt t="184164" x="7366000" y="4972050"/>
          <p14:tracePt t="184181" x="7378700" y="4940300"/>
          <p14:tracePt t="184198" x="7378700" y="4921250"/>
          <p14:tracePt t="184215" x="7391400" y="4908550"/>
          <p14:tracePt t="184231" x="7397750" y="4889500"/>
          <p14:tracePt t="184232" x="7397750" y="4870450"/>
          <p14:tracePt t="184248" x="7397750" y="4851400"/>
          <p14:tracePt t="184264" x="7397750" y="4794250"/>
          <p14:tracePt t="184281" x="7397750" y="4756150"/>
          <p14:tracePt t="184298" x="7397750" y="4730750"/>
          <p14:tracePt t="184314" x="7397750" y="4705350"/>
          <p14:tracePt t="184331" x="7391400" y="4679950"/>
          <p14:tracePt t="184348" x="7385050" y="4648200"/>
          <p14:tracePt t="184364" x="7372350" y="4622800"/>
          <p14:tracePt t="184381" x="7359650" y="4603750"/>
          <p14:tracePt t="184398" x="7340600" y="4578350"/>
          <p14:tracePt t="184415" x="7340600" y="4565650"/>
          <p14:tracePt t="184431" x="7327900" y="4559300"/>
          <p14:tracePt t="184448" x="7308850" y="4540250"/>
          <p14:tracePt t="184464" x="7283450" y="4521200"/>
          <p14:tracePt t="184481" x="7258050" y="4495800"/>
          <p14:tracePt t="184498" x="7232650" y="4483100"/>
          <p14:tracePt t="184514" x="7226300" y="4476750"/>
          <p14:tracePt t="184531" x="7213600" y="4476750"/>
          <p14:tracePt t="184548" x="7188200" y="4470400"/>
          <p14:tracePt t="184564" x="7162800" y="4464050"/>
          <p14:tracePt t="184581" x="7124700" y="4464050"/>
          <p14:tracePt t="184598" x="7105650" y="4464050"/>
          <p14:tracePt t="184614" x="7080250" y="4464050"/>
          <p14:tracePt t="184631" x="7067550" y="4464050"/>
          <p14:tracePt t="184632" x="7054850" y="4464050"/>
          <p14:tracePt t="184648" x="7029450" y="4476750"/>
          <p14:tracePt t="184664" x="6985000" y="4476750"/>
          <p14:tracePt t="184681" x="6940550" y="4483100"/>
          <p14:tracePt t="184698" x="6908800" y="4495800"/>
          <p14:tracePt t="184714" x="6870700" y="4514850"/>
          <p14:tracePt t="184731" x="6845300" y="4527550"/>
          <p14:tracePt t="184748" x="6832600" y="4533900"/>
          <p14:tracePt t="184765" x="6819900" y="4540250"/>
          <p14:tracePt t="184781" x="6813550" y="4552950"/>
          <p14:tracePt t="184798" x="6807200" y="4559300"/>
          <p14:tracePt t="184815" x="6794500" y="4584700"/>
          <p14:tracePt t="184831" x="6794500" y="4603750"/>
          <p14:tracePt t="184848" x="6775450" y="4654550"/>
          <p14:tracePt t="184864" x="6769100" y="4686300"/>
          <p14:tracePt t="184882" x="6769100" y="4737100"/>
          <p14:tracePt t="184898" x="6769100" y="4794250"/>
          <p14:tracePt t="184915" x="6769100" y="4838700"/>
          <p14:tracePt t="184932" x="6769100" y="4864100"/>
          <p14:tracePt t="184948" x="6781800" y="4895850"/>
          <p14:tracePt t="184965" x="6788150" y="4921250"/>
          <p14:tracePt t="184981" x="6788150" y="4927600"/>
          <p14:tracePt t="184998" x="6788150" y="4940300"/>
          <p14:tracePt t="185417" x="6788150" y="4953000"/>
          <p14:tracePt t="185426" x="6781800" y="4972050"/>
          <p14:tracePt t="185432" x="6775450" y="4972050"/>
          <p14:tracePt t="185448" x="6737350" y="4978400"/>
          <p14:tracePt t="185465" x="6686550" y="4991100"/>
          <p14:tracePt t="185481" x="6610350" y="4991100"/>
          <p14:tracePt t="185498" x="6515100" y="4991100"/>
          <p14:tracePt t="185515" x="6419850" y="4984750"/>
          <p14:tracePt t="185531" x="6330950" y="4959350"/>
          <p14:tracePt t="185548" x="6223000" y="4921250"/>
          <p14:tracePt t="185565" x="6127750" y="4908550"/>
          <p14:tracePt t="185582" x="6007100" y="4883150"/>
          <p14:tracePt t="185598" x="5835650" y="4864100"/>
          <p14:tracePt t="185615" x="5657850" y="4845050"/>
          <p14:tracePt t="185632" x="5492750" y="4845050"/>
          <p14:tracePt t="185648" x="5270500" y="4845050"/>
          <p14:tracePt t="185665" x="5156200" y="4845050"/>
          <p14:tracePt t="185682" x="5029200" y="4845050"/>
          <p14:tracePt t="185698" x="4895850" y="4845050"/>
          <p14:tracePt t="185715" x="4768850" y="4845050"/>
          <p14:tracePt t="185731" x="4635500" y="4857750"/>
          <p14:tracePt t="185748" x="4540250" y="4870450"/>
          <p14:tracePt t="185765" x="4502150" y="4870450"/>
          <p14:tracePt t="186193" x="4502150" y="4876800"/>
          <p14:tracePt t="186199" x="4502150" y="4883150"/>
          <p14:tracePt t="186215" x="4508500" y="4889500"/>
          <p14:tracePt t="186232" x="4629150" y="4921250"/>
          <p14:tracePt t="186248" x="4889500" y="4965700"/>
          <p14:tracePt t="186265" x="5327650" y="4997450"/>
          <p14:tracePt t="186282" x="5695950" y="5010150"/>
          <p14:tracePt t="186298" x="6007100" y="5010150"/>
          <p14:tracePt t="186315" x="6248400" y="5010150"/>
          <p14:tracePt t="186332" x="6400800" y="5010150"/>
          <p14:tracePt t="186348" x="6546850" y="5010150"/>
          <p14:tracePt t="186365" x="6680200" y="5010150"/>
          <p14:tracePt t="186382" x="6826250" y="5029200"/>
          <p14:tracePt t="186399" x="6959600" y="5041900"/>
          <p14:tracePt t="186416" x="7150100" y="5073650"/>
          <p14:tracePt t="186432" x="7245350" y="5073650"/>
          <p14:tracePt t="186448" x="7327900" y="5073650"/>
          <p14:tracePt t="186465" x="7416800" y="5073650"/>
          <p14:tracePt t="186482" x="7493000" y="5073650"/>
          <p14:tracePt t="186498" x="7537450" y="5073650"/>
          <p14:tracePt t="186515" x="7556500" y="5073650"/>
          <p14:tracePt t="186532" x="7581900" y="5067300"/>
          <p14:tracePt t="186548" x="7588250" y="5060950"/>
          <p14:tracePt t="186565" x="7613650" y="5054600"/>
          <p14:tracePt t="186582" x="7626350" y="5048250"/>
          <p14:tracePt t="186598" x="7626350" y="5041900"/>
          <p14:tracePt t="186615" x="7632700" y="5041900"/>
          <p14:tracePt t="186632" x="7658100" y="5029200"/>
          <p14:tracePt t="186649" x="7689850" y="5029200"/>
          <p14:tracePt t="186665" x="7727950" y="5022850"/>
          <p14:tracePt t="186682" x="7766050" y="5016500"/>
          <p14:tracePt t="186698" x="7778750" y="5010150"/>
          <p14:tracePt t="186731" x="7785100" y="5010150"/>
          <p14:tracePt t="186748" x="7791450" y="5003800"/>
          <p14:tracePt t="186765" x="7804150" y="5003800"/>
          <p14:tracePt t="186782" x="7810500" y="5003800"/>
          <p14:tracePt t="186882" x="7816850" y="5003800"/>
          <p14:tracePt t="186912" x="7816850" y="5010150"/>
          <p14:tracePt t="186929" x="7816850" y="5016500"/>
          <p14:tracePt t="187177" x="7810500" y="5022850"/>
          <p14:tracePt t="187272" x="7804150" y="5022850"/>
          <p14:tracePt t="187280" x="7791450" y="5022850"/>
          <p14:tracePt t="187297" x="7766050" y="5022850"/>
          <p14:tracePt t="187307" x="7740650" y="5016500"/>
          <p14:tracePt t="187316" x="7715250" y="5016500"/>
          <p14:tracePt t="187332" x="7651750" y="5016500"/>
          <p14:tracePt t="187349" x="7607300" y="5016500"/>
          <p14:tracePt t="187365" x="7550150" y="5016500"/>
          <p14:tracePt t="187382" x="7499350" y="5016500"/>
          <p14:tracePt t="187399" x="7391400" y="5016500"/>
          <p14:tracePt t="187416" x="7270750" y="5016500"/>
          <p14:tracePt t="187432" x="7073900" y="5016500"/>
          <p14:tracePt t="187449" x="6927850" y="5016500"/>
          <p14:tracePt t="187465" x="6781800" y="5016500"/>
          <p14:tracePt t="187482" x="6667500" y="5016500"/>
          <p14:tracePt t="187499" x="6597650" y="5016500"/>
          <p14:tracePt t="187516" x="6540500" y="5022850"/>
          <p14:tracePt t="187532" x="6496050" y="5022850"/>
          <p14:tracePt t="187549" x="6432550" y="5029200"/>
          <p14:tracePt t="187565" x="6356350" y="5035550"/>
          <p14:tracePt t="187582" x="6261100" y="5041900"/>
          <p14:tracePt t="187599" x="6191250" y="5054600"/>
          <p14:tracePt t="187616" x="6102350" y="5086350"/>
          <p14:tracePt t="187617" x="6064250" y="5099050"/>
          <p14:tracePt t="187632" x="5981700" y="5137150"/>
          <p14:tracePt t="187649" x="5943600" y="5156200"/>
          <p14:tracePt t="187665" x="5905500" y="5168900"/>
          <p14:tracePt t="187682" x="5873750" y="5175250"/>
          <p14:tracePt t="187699" x="5829300" y="5181600"/>
          <p14:tracePt t="187715" x="5797550" y="5181600"/>
          <p14:tracePt t="187732" x="5753100" y="5187950"/>
          <p14:tracePt t="187749" x="5734050" y="5194300"/>
          <p14:tracePt t="187765" x="5702300" y="5200650"/>
          <p14:tracePt t="187782" x="5683250" y="5200650"/>
          <p14:tracePt t="187784" x="5657850" y="5207000"/>
          <p14:tracePt t="187799" x="5638800" y="5207000"/>
          <p14:tracePt t="187816" x="5581650" y="5232400"/>
          <p14:tracePt t="187832" x="5549900" y="5245100"/>
          <p14:tracePt t="187920" x="5543550" y="5245100"/>
          <p14:tracePt t="189096" x="5588000" y="5245100"/>
          <p14:tracePt t="189107" x="5676900" y="5245100"/>
          <p14:tracePt t="189113" x="5816600" y="5245100"/>
          <p14:tracePt t="189123" x="5969000" y="5245100"/>
          <p14:tracePt t="189132" x="6178550" y="5245100"/>
          <p14:tracePt t="189149" x="6616700" y="5219700"/>
          <p14:tracePt t="189166" x="7061200" y="5187950"/>
          <p14:tracePt t="189168" x="7258050" y="5156200"/>
          <p14:tracePt t="189183" x="7423150" y="5124450"/>
          <p14:tracePt t="189200" x="7702550" y="5092700"/>
          <p14:tracePt t="189216" x="7937500" y="5092700"/>
          <p14:tracePt t="189233" x="8070850" y="5092700"/>
          <p14:tracePt t="189249" x="8140700" y="5073650"/>
          <p14:tracePt t="189266" x="8185150" y="5048250"/>
          <p14:tracePt t="189283" x="8210550" y="5029200"/>
          <p14:tracePt t="189299" x="8223250" y="5022850"/>
          <p14:tracePt t="189317" x="8242300" y="5010150"/>
          <p14:tracePt t="189333" x="8261350" y="5010150"/>
          <p14:tracePt t="189350" x="8286750" y="5010150"/>
          <p14:tracePt t="189432" x="8293100" y="5010150"/>
          <p14:tracePt t="189440" x="8299450" y="5010150"/>
          <p14:tracePt t="189633" x="8318500" y="5016500"/>
          <p14:tracePt t="189641" x="8369300" y="5016500"/>
          <p14:tracePt t="189650" x="8439150" y="5022850"/>
          <p14:tracePt t="189666" x="8604250" y="5022850"/>
          <p14:tracePt t="189684" x="8743950" y="5022850"/>
          <p14:tracePt t="189700" x="8826500" y="5022850"/>
          <p14:tracePt t="189716" x="8851900" y="5010150"/>
          <p14:tracePt t="189733" x="8858250" y="4997450"/>
          <p14:tracePt t="189750" x="8858250" y="4972050"/>
          <p14:tracePt t="189766" x="8845550" y="4946650"/>
          <p14:tracePt t="189783" x="8820150" y="4889500"/>
          <p14:tracePt t="189800" x="8788400" y="4813300"/>
          <p14:tracePt t="189816" x="8718550" y="4724400"/>
          <p14:tracePt t="189833" x="8680450" y="4686300"/>
          <p14:tracePt t="189849" x="8610600" y="4667250"/>
          <p14:tracePt t="189866" x="8566150" y="4648200"/>
          <p14:tracePt t="189883" x="8534400" y="4641850"/>
          <p14:tracePt t="189900" x="8521700" y="4641850"/>
          <p14:tracePt t="189916" x="8496300" y="4641850"/>
          <p14:tracePt t="189934" x="8470900" y="4635500"/>
          <p14:tracePt t="189950" x="8420100" y="4635500"/>
          <p14:tracePt t="189967" x="8331200" y="4635500"/>
          <p14:tracePt t="189983" x="8223250" y="4635500"/>
          <p14:tracePt t="190000" x="8077200" y="4635500"/>
          <p14:tracePt t="190016" x="8020050" y="4635500"/>
          <p14:tracePt t="190033" x="7981950" y="4622800"/>
          <p14:tracePt t="190050" x="7950200" y="4622800"/>
          <p14:tracePt t="190066" x="7924800" y="4622800"/>
          <p14:tracePt t="190083" x="7899400" y="4629150"/>
          <p14:tracePt t="190100" x="7861300" y="4654550"/>
          <p14:tracePt t="190116" x="7835900" y="4679950"/>
          <p14:tracePt t="190133" x="7810500" y="4705350"/>
          <p14:tracePt t="190150" x="7772400" y="4730750"/>
          <p14:tracePt t="190166" x="7753350" y="4743450"/>
          <p14:tracePt t="190183" x="7702550" y="4749800"/>
          <p14:tracePt t="190185" x="7677150" y="4762500"/>
          <p14:tracePt t="190200" x="7626350" y="4768850"/>
          <p14:tracePt t="190217" x="7607300" y="4775200"/>
          <p14:tracePt t="190233" x="7594600" y="4787900"/>
          <p14:tracePt t="190250" x="7588250" y="4794250"/>
          <p14:tracePt t="190266" x="7562850" y="4806950"/>
          <p14:tracePt t="190283" x="7550150" y="4806950"/>
          <p14:tracePt t="190300" x="7537450" y="4806950"/>
          <p14:tracePt t="190317" x="7524750" y="4819650"/>
          <p14:tracePt t="190353" x="7518400" y="4819650"/>
          <p14:tracePt t="190366" x="7512050" y="4819650"/>
          <p14:tracePt t="190383" x="7499350" y="4819650"/>
          <p14:tracePt t="190400" x="7486650" y="4826000"/>
          <p14:tracePt t="190417" x="7480300" y="4826000"/>
          <p14:tracePt t="190433" x="7467600" y="4832350"/>
          <p14:tracePt t="190467" x="7454900" y="4832350"/>
          <p14:tracePt t="190483" x="7448550" y="4832350"/>
          <p14:tracePt t="190500" x="7435850" y="4838700"/>
          <p14:tracePt t="190516" x="7429500" y="4838700"/>
          <p14:tracePt t="190608" x="7423150" y="4838700"/>
          <p14:tracePt t="190616" x="7416800" y="4838700"/>
          <p14:tracePt t="190633" x="7410450" y="4838700"/>
          <p14:tracePt t="190720" x="7404100" y="4838700"/>
          <p14:tracePt t="190741" x="7397750" y="4845050"/>
          <p14:tracePt t="190769" x="7391400" y="4845050"/>
          <p14:tracePt t="190800" x="7385050" y="4851400"/>
          <p14:tracePt t="190809" x="7378700" y="4851400"/>
          <p14:tracePt t="190816" x="7372350" y="4851400"/>
          <p14:tracePt t="190833" x="7366000" y="4857750"/>
          <p14:tracePt t="194721" x="7353300" y="4857750"/>
          <p14:tracePt t="194728" x="7321550" y="4857750"/>
          <p14:tracePt t="194739" x="7245350" y="4857750"/>
          <p14:tracePt t="194751" x="7169150" y="4845050"/>
          <p14:tracePt t="194768" x="6927850" y="4800600"/>
          <p14:tracePt t="194785" x="6889750" y="4800600"/>
          <p14:tracePt t="194832" x="6883400" y="4800600"/>
          <p14:tracePt t="194851" x="6870700" y="4800600"/>
          <p14:tracePt t="194859" x="6851650" y="4800600"/>
          <p14:tracePt t="194868" x="6832600" y="4813300"/>
          <p14:tracePt t="194885" x="6794500" y="4838700"/>
          <p14:tracePt t="194901" x="6769100" y="4876800"/>
          <p14:tracePt t="194918" x="6743700" y="4895850"/>
          <p14:tracePt t="194935" x="6705600" y="4927600"/>
          <p14:tracePt t="194952" x="6680200" y="4953000"/>
          <p14:tracePt t="194953" x="6661150" y="4965700"/>
          <p14:tracePt t="194968" x="6648450" y="4978400"/>
          <p14:tracePt t="194985" x="6648450" y="4991100"/>
          <p14:tracePt t="195001" x="6648450" y="4997450"/>
          <p14:tracePt t="195018" x="6648450" y="5010150"/>
          <p14:tracePt t="195034" x="6648450" y="5016500"/>
          <p14:tracePt t="195051" x="6654800" y="5041900"/>
          <p14:tracePt t="195068" x="6731000" y="5086350"/>
          <p14:tracePt t="195085" x="6807200" y="5124450"/>
          <p14:tracePt t="195101" x="6832600" y="5137150"/>
          <p14:tracePt t="195118" x="6858000" y="5143500"/>
          <p14:tracePt t="195135" x="6864350" y="5143500"/>
          <p14:tracePt t="195151" x="6870700" y="5143500"/>
          <p14:tracePt t="195168" x="6877050" y="5143500"/>
          <p14:tracePt t="195185" x="6889750" y="5143500"/>
          <p14:tracePt t="195201" x="6934200" y="5130800"/>
          <p14:tracePt t="195218" x="7004050" y="5111750"/>
          <p14:tracePt t="195235" x="7054850" y="5092700"/>
          <p14:tracePt t="195251" x="7086600" y="5086350"/>
          <p14:tracePt t="195268" x="7105650" y="5067300"/>
          <p14:tracePt t="195285" x="7137400" y="5041900"/>
          <p14:tracePt t="195301" x="7175500" y="5010150"/>
          <p14:tracePt t="195318" x="7213600" y="4978400"/>
          <p14:tracePt t="195335" x="7239000" y="4940300"/>
          <p14:tracePt t="195351" x="7277100" y="4870450"/>
          <p14:tracePt t="195368" x="7283450" y="4838700"/>
          <p14:tracePt t="195385" x="7296150" y="4781550"/>
          <p14:tracePt t="195401" x="7327900" y="4724400"/>
          <p14:tracePt t="195418" x="7366000" y="4654550"/>
          <p14:tracePt t="195435" x="7372350" y="4641850"/>
          <p14:tracePt t="195451" x="7372350" y="4610100"/>
          <p14:tracePt t="195468" x="7372350" y="4559300"/>
          <p14:tracePt t="195485" x="7372350" y="4489450"/>
          <p14:tracePt t="195501" x="7391400" y="4432300"/>
          <p14:tracePt t="195518" x="7391400" y="4394200"/>
          <p14:tracePt t="195535" x="7391400" y="4375150"/>
          <p14:tracePt t="195551" x="7391400" y="4349750"/>
          <p14:tracePt t="195569" x="7283450" y="4305300"/>
          <p14:tracePt t="195585" x="7213600" y="4286250"/>
          <p14:tracePt t="195601" x="7181850" y="4267200"/>
          <p14:tracePt t="195618" x="7162800" y="4260850"/>
          <p14:tracePt t="195635" x="7143750" y="4254500"/>
          <p14:tracePt t="195651" x="7118350" y="4248150"/>
          <p14:tracePt t="195668" x="7080250" y="4248150"/>
          <p14:tracePt t="195685" x="7048500" y="4248150"/>
          <p14:tracePt t="195702" x="7010400" y="4267200"/>
          <p14:tracePt t="195718" x="6953250" y="4311650"/>
          <p14:tracePt t="195735" x="6896100" y="4368800"/>
          <p14:tracePt t="195736" x="6858000" y="4413250"/>
          <p14:tracePt t="195752" x="6794500" y="4489450"/>
          <p14:tracePt t="195768" x="6743700" y="4559300"/>
          <p14:tracePt t="195785" x="6724650" y="4603750"/>
          <p14:tracePt t="195801" x="6705600" y="4679950"/>
          <p14:tracePt t="195819" x="6699250" y="4762500"/>
          <p14:tracePt t="195835" x="6699250" y="4851400"/>
          <p14:tracePt t="195851" x="6705600" y="4921250"/>
          <p14:tracePt t="195868" x="6711950" y="4946650"/>
          <p14:tracePt t="195885" x="6711950" y="4972050"/>
          <p14:tracePt t="195902" x="6711950" y="4991100"/>
          <p14:tracePt t="195918" x="6718300" y="4997450"/>
          <p14:tracePt t="196080" x="6718300" y="5003800"/>
          <p14:tracePt t="196090" x="6724650" y="5010150"/>
          <p14:tracePt t="196161" x="6724650" y="5016500"/>
          <p14:tracePt t="196168" x="6724650" y="5022850"/>
          <p14:tracePt t="196185" x="6718300" y="5029200"/>
          <p14:tracePt t="196201" x="6705600" y="5029200"/>
          <p14:tracePt t="196218" x="6692900" y="5029200"/>
          <p14:tracePt t="196235" x="6686550" y="5029200"/>
          <p14:tracePt t="209768" x="6673850" y="5016500"/>
          <p14:tracePt t="209779" x="6642100" y="4997450"/>
          <p14:tracePt t="209785" x="6604000" y="4978400"/>
          <p14:tracePt t="209806" x="6565900" y="4959350"/>
          <p14:tracePt t="209823" x="6527800" y="4946650"/>
          <p14:tracePt t="209840" x="6515100" y="4946650"/>
          <p14:tracePt t="209856" x="6496050" y="4946650"/>
          <p14:tracePt t="209920" x="6483350" y="4946650"/>
          <p14:tracePt t="209931" x="6457950" y="4946650"/>
          <p14:tracePt t="209936" x="6400800" y="4946650"/>
          <p14:tracePt t="209947" x="6343650" y="4972050"/>
          <p14:tracePt t="209957" x="6267450" y="4991100"/>
          <p14:tracePt t="209973" x="6121400" y="5029200"/>
          <p14:tracePt t="209990" x="5981700" y="5060950"/>
          <p14:tracePt t="210006" x="5829300" y="5086350"/>
          <p14:tracePt t="210023" x="5619750" y="5118100"/>
          <p14:tracePt t="210039" x="5054600" y="5168900"/>
          <p14:tracePt t="210056" x="4737100" y="5213350"/>
          <p14:tracePt t="210073" x="4572000" y="5238750"/>
          <p14:tracePt t="210090" x="4502150" y="5251450"/>
          <p14:tracePt t="210106" x="4470400" y="5251450"/>
          <p14:tracePt t="210123" x="4413250" y="5257800"/>
          <p14:tracePt t="210140" x="4286250" y="5289550"/>
          <p14:tracePt t="210156" x="4070350" y="5334000"/>
          <p14:tracePt t="210173" x="3841750" y="5403850"/>
          <p14:tracePt t="210191" x="3752850" y="5422900"/>
          <p14:tracePt t="210206" x="3708400" y="5435600"/>
          <p14:tracePt t="210224" x="3581400" y="5467350"/>
          <p14:tracePt t="210240" x="3448050" y="5530850"/>
          <p14:tracePt t="210257" x="3270250" y="5575300"/>
          <p14:tracePt t="210273" x="3124200" y="5613400"/>
          <p14:tracePt t="210290" x="3003550" y="5638800"/>
          <p14:tracePt t="210306" x="2921000" y="5651500"/>
          <p14:tracePt t="210323" x="2832100" y="5670550"/>
          <p14:tracePt t="210340" x="2736850" y="5715000"/>
          <p14:tracePt t="210357" x="2603500" y="5784850"/>
          <p14:tracePt t="210373" x="2495550" y="5842000"/>
          <p14:tracePt t="210390" x="2374900" y="5911850"/>
          <p14:tracePt t="210407" x="2279650" y="5956300"/>
          <p14:tracePt t="210423" x="2197100" y="5988050"/>
          <p14:tracePt t="210441" x="2108200" y="6032500"/>
          <p14:tracePt t="210456" x="2070100" y="6051550"/>
          <p14:tracePt t="210474" x="2044700" y="6064250"/>
          <p14:tracePt t="210531" x="2051050" y="6057900"/>
          <p14:tracePt t="210537" x="2070100" y="6045200"/>
          <p14:tracePt t="210546" x="2082800" y="6032500"/>
          <p14:tracePt t="210556" x="2089150" y="6032500"/>
          <p14:tracePt t="210573" x="2095500" y="6019800"/>
          <p14:tracePt t="210590" x="2114550" y="6007100"/>
          <p14:tracePt t="210607" x="2146300" y="5988050"/>
          <p14:tracePt t="210623" x="2178050" y="5962650"/>
          <p14:tracePt t="210624" x="2190750" y="5943600"/>
          <p14:tracePt t="210640" x="2203450" y="5937250"/>
          <p14:tracePt t="210656" x="2209800" y="5899150"/>
          <p14:tracePt t="210673" x="2235200" y="5842000"/>
          <p14:tracePt t="210690" x="2260600" y="5816600"/>
          <p14:tracePt t="210706" x="2286000" y="5803900"/>
          <p14:tracePt t="210723" x="2305050" y="5778500"/>
          <p14:tracePt t="210740" x="2349500" y="5759450"/>
          <p14:tracePt t="210757" x="2393950" y="5721350"/>
          <p14:tracePt t="210773" x="2438400" y="5695950"/>
          <p14:tracePt t="210790" x="2451100" y="5689600"/>
          <p14:tracePt t="210832" x="2463800" y="5683250"/>
          <p14:tracePt t="210840" x="2470150" y="5683250"/>
          <p14:tracePt t="210856" x="2508250" y="5670550"/>
          <p14:tracePt t="210873" x="2546350" y="5657850"/>
          <p14:tracePt t="210890" x="2571750" y="5645150"/>
          <p14:tracePt t="210906" x="2578100" y="5638800"/>
          <p14:tracePt t="210923" x="2603500" y="5632450"/>
          <p14:tracePt t="210941" x="2635250" y="5619750"/>
          <p14:tracePt t="210957" x="2692400" y="5594350"/>
          <p14:tracePt t="210974" x="2730500" y="5575300"/>
          <p14:tracePt t="210990" x="2736850" y="5568950"/>
          <p14:tracePt t="211026" x="2743200" y="5562600"/>
          <p14:tracePt t="211056" x="2749550" y="5562600"/>
          <p14:tracePt t="211067" x="2755900" y="5556250"/>
          <p14:tracePt t="211081" x="2768600" y="5549900"/>
          <p14:tracePt t="211090" x="2774950" y="5549900"/>
          <p14:tracePt t="211123" x="2781300" y="5549900"/>
          <p14:tracePt t="213313" x="2774950" y="5549900"/>
          <p14:tracePt t="213320" x="2730500" y="5549900"/>
          <p14:tracePt t="213332" x="2673350" y="5556250"/>
          <p14:tracePt t="213341" x="2609850" y="5562600"/>
          <p14:tracePt t="213357" x="2508250" y="5568950"/>
          <p14:tracePt t="213374" x="2413000" y="5575300"/>
          <p14:tracePt t="213391" x="2343150" y="5575300"/>
          <p14:tracePt t="213407" x="2298700" y="5575300"/>
          <p14:tracePt t="213424" x="2228850" y="5575300"/>
          <p14:tracePt t="213441" x="2152650" y="5581650"/>
          <p14:tracePt t="213458" x="2063750" y="5600700"/>
          <p14:tracePt t="213474" x="1974850" y="5607050"/>
          <p14:tracePt t="213491" x="1879600" y="5619750"/>
          <p14:tracePt t="213507" x="1803400" y="5626100"/>
          <p14:tracePt t="213525" x="1733550" y="5626100"/>
          <p14:tracePt t="213541" x="1670050" y="5626100"/>
          <p14:tracePt t="213558" x="1600200" y="5632450"/>
          <p14:tracePt t="213574" x="1543050" y="5632450"/>
          <p14:tracePt t="213591" x="1498600" y="5632450"/>
          <p14:tracePt t="213592" x="1479550" y="5645150"/>
          <p14:tracePt t="213607" x="1460500" y="5651500"/>
          <p14:tracePt t="213624" x="1384300" y="5657850"/>
          <p14:tracePt t="213641" x="1295400" y="5657850"/>
          <p14:tracePt t="213658" x="1200150" y="5676900"/>
          <p14:tracePt t="213674" x="1117600" y="5676900"/>
          <p14:tracePt t="213691" x="1060450" y="5676900"/>
          <p14:tracePt t="213707" x="1022350" y="5683250"/>
          <p14:tracePt t="213724" x="984250" y="5683250"/>
          <p14:tracePt t="213741" x="933450" y="5702300"/>
          <p14:tracePt t="213758" x="901700" y="5702300"/>
          <p14:tracePt t="213774" x="882650" y="5702300"/>
          <p14:tracePt t="213840" x="895350" y="5702300"/>
          <p14:tracePt t="213849" x="920750" y="5695950"/>
          <p14:tracePt t="213858" x="965200" y="5689600"/>
          <p14:tracePt t="213874" x="1060450" y="5676900"/>
          <p14:tracePt t="213891" x="1238250" y="5657850"/>
          <p14:tracePt t="213908" x="1492250" y="5638800"/>
          <p14:tracePt t="213924" x="1778000" y="5632450"/>
          <p14:tracePt t="213942" x="1955800" y="5600700"/>
          <p14:tracePt t="213958" x="2108200" y="5581650"/>
          <p14:tracePt t="213961" x="2190750" y="5562600"/>
          <p14:tracePt t="213975" x="2273300" y="5549900"/>
          <p14:tracePt t="213991" x="2425700" y="5524500"/>
          <p14:tracePt t="214008" x="2603500" y="5492750"/>
          <p14:tracePt t="214024" x="2736850" y="5480050"/>
          <p14:tracePt t="214041" x="2755900" y="5480050"/>
          <p14:tracePt t="214074" x="2762250" y="5480050"/>
          <p14:tracePt t="214091" x="2774950" y="5480050"/>
          <p14:tracePt t="214108" x="2794000" y="5480050"/>
          <p14:tracePt t="214125" x="2800350" y="5480050"/>
          <p14:tracePt t="214141" x="2813050" y="5480050"/>
          <p14:tracePt t="214158" x="2825750" y="5480050"/>
          <p14:tracePt t="214165" x="2832100" y="5480050"/>
          <p14:tracePt t="214192" x="2844800" y="5480050"/>
          <p14:tracePt t="214208" x="2851150" y="5480050"/>
          <p14:tracePt t="214249" x="2838450" y="5480050"/>
          <p14:tracePt t="214259" x="2800350" y="5480050"/>
          <p14:tracePt t="214275" x="2673350" y="5486400"/>
          <p14:tracePt t="214291" x="2533650" y="5486400"/>
          <p14:tracePt t="214308" x="2393950" y="5486400"/>
          <p14:tracePt t="214325" x="2203450" y="5505450"/>
          <p14:tracePt t="214341" x="1993900" y="5511800"/>
          <p14:tracePt t="214358" x="1758950" y="5537200"/>
          <p14:tracePt t="214375" x="1568450" y="5537200"/>
          <p14:tracePt t="214391" x="1422400" y="5543550"/>
          <p14:tracePt t="214393" x="1352550" y="5543550"/>
          <p14:tracePt t="214408" x="1244600" y="5543550"/>
          <p14:tracePt t="214424" x="1136650" y="5543550"/>
          <p14:tracePt t="214441" x="1047750" y="5549900"/>
          <p14:tracePt t="214458" x="946150" y="5568950"/>
          <p14:tracePt t="214474" x="850900" y="5581650"/>
          <p14:tracePt t="214491" x="755650" y="5594350"/>
          <p14:tracePt t="214508" x="654050" y="5607050"/>
          <p14:tracePt t="214525" x="558800" y="5626100"/>
          <p14:tracePt t="214541" x="533400" y="5632450"/>
          <p14:tracePt t="214558" x="501650" y="5632450"/>
          <p14:tracePt t="214574" x="469900" y="5638800"/>
          <p14:tracePt t="214591" x="419100" y="5651500"/>
          <p14:tracePt t="214608" x="361950" y="5651500"/>
          <p14:tracePt t="214625" x="342900" y="5657850"/>
          <p14:tracePt t="214658" x="336550" y="5664200"/>
          <p14:tracePt t="214761" x="342900" y="5664200"/>
          <p14:tracePt t="214771" x="374650" y="5664200"/>
          <p14:tracePt t="214776" x="412750" y="5664200"/>
          <p14:tracePt t="214791" x="457200" y="5664200"/>
          <p14:tracePt t="214808" x="596900" y="5638800"/>
          <p14:tracePt t="214825" x="730250" y="5619750"/>
          <p14:tracePt t="214841" x="946150" y="5594350"/>
          <p14:tracePt t="214858" x="1416050" y="5505450"/>
          <p14:tracePt t="214874" x="1936750" y="5435600"/>
          <p14:tracePt t="214891" x="2381250" y="5378450"/>
          <p14:tracePt t="214908" x="2552700" y="5353050"/>
          <p14:tracePt t="214925" x="2609850" y="5346700"/>
          <p14:tracePt t="214942" x="2622550" y="5340350"/>
          <p14:tracePt t="214958" x="2635250" y="5340350"/>
          <p14:tracePt t="214976" x="2705100" y="5340350"/>
          <p14:tracePt t="214992" x="2730500" y="5340350"/>
          <p14:tracePt t="215008" x="2819400" y="5340350"/>
          <p14:tracePt t="215024" x="2870200" y="5327650"/>
          <p14:tracePt t="215041" x="2908300" y="5314950"/>
          <p14:tracePt t="215058" x="2946400" y="5295900"/>
          <p14:tracePt t="215075" x="3035300" y="5283200"/>
          <p14:tracePt t="215091" x="3130550" y="5251450"/>
          <p14:tracePt t="215108" x="3263900" y="5226050"/>
          <p14:tracePt t="215125" x="3346450" y="5219700"/>
          <p14:tracePt t="215141" x="3359150" y="5219700"/>
          <p14:tracePt t="215244" x="3365500" y="5226050"/>
          <p14:tracePt t="215258" x="3365500" y="5251450"/>
          <p14:tracePt t="215269" x="3346450" y="5276850"/>
          <p14:tracePt t="215275" x="3333750" y="5283200"/>
          <p14:tracePt t="215291" x="3308350" y="5314950"/>
          <p14:tracePt t="215308" x="3225800" y="5340350"/>
          <p14:tracePt t="215328" x="3060700" y="5359400"/>
          <p14:tracePt t="215342" x="2882900" y="5365750"/>
          <p14:tracePt t="215358" x="2686050" y="5365750"/>
          <p14:tracePt t="215375" x="2495550" y="5365750"/>
          <p14:tracePt t="215376" x="2400300" y="5372100"/>
          <p14:tracePt t="215392" x="2292350" y="5384800"/>
          <p14:tracePt t="215408" x="2006600" y="5422900"/>
          <p14:tracePt t="215425" x="1822450" y="5448300"/>
          <p14:tracePt t="215442" x="1670050" y="5486400"/>
          <p14:tracePt t="215458" x="1555750" y="5511800"/>
          <p14:tracePt t="215475" x="1485900" y="5518150"/>
          <p14:tracePt t="215492" x="1422400" y="5524500"/>
          <p14:tracePt t="215508" x="1352550" y="5549900"/>
          <p14:tracePt t="215525" x="1270000" y="5575300"/>
          <p14:tracePt t="215542" x="1168400" y="5600700"/>
          <p14:tracePt t="215558" x="1060450" y="5619750"/>
          <p14:tracePt t="215575" x="952500" y="5651500"/>
          <p14:tracePt t="215591" x="844550" y="5664200"/>
          <p14:tracePt t="215608" x="774700" y="5670550"/>
          <p14:tracePt t="215625" x="692150" y="5683250"/>
          <p14:tracePt t="215641" x="609600" y="5708650"/>
          <p14:tracePt t="215658" x="533400" y="5734050"/>
          <p14:tracePt t="215675" x="476250" y="5740400"/>
          <p14:tracePt t="215692" x="419100" y="5765800"/>
          <p14:tracePt t="215708" x="368300" y="5772150"/>
          <p14:tracePt t="215920" x="361950" y="5772150"/>
          <p14:tracePt t="215946" x="361950" y="5765800"/>
          <p14:tracePt t="215953" x="361950" y="5759450"/>
          <p14:tracePt t="215959" x="361950" y="5753100"/>
          <p14:tracePt t="215975" x="361950" y="5746750"/>
          <p14:tracePt t="215992" x="361950" y="5727700"/>
          <p14:tracePt t="216008" x="361950" y="5683250"/>
          <p14:tracePt t="216025" x="361950" y="5645150"/>
          <p14:tracePt t="216042" x="361950" y="5626100"/>
          <p14:tracePt t="216058" x="355600" y="5619750"/>
          <p14:tracePt t="216098" x="349250" y="5613400"/>
          <p14:tracePt t="216120" x="349250" y="5607050"/>
          <p14:tracePt t="216208" x="368300" y="5607050"/>
          <p14:tracePt t="216216" x="400050" y="5607050"/>
          <p14:tracePt t="216225" x="438150" y="5607050"/>
          <p14:tracePt t="216242" x="527050" y="5626100"/>
          <p14:tracePt t="216258" x="596900" y="5632450"/>
          <p14:tracePt t="216275" x="628650" y="5638800"/>
          <p14:tracePt t="216292" x="660400" y="5638800"/>
          <p14:tracePt t="216308" x="704850" y="5638800"/>
          <p14:tracePt t="216325" x="781050" y="5638800"/>
          <p14:tracePt t="216342" x="863600" y="5638800"/>
          <p14:tracePt t="216358" x="895350" y="5638800"/>
          <p14:tracePt t="216375" x="901700" y="5638800"/>
          <p14:tracePt t="216392" x="914400" y="5638800"/>
          <p14:tracePt t="216409" x="927100" y="5638800"/>
          <p14:tracePt t="216425" x="933450" y="5632450"/>
          <p14:tracePt t="217033" x="946150" y="5626100"/>
          <p14:tracePt t="217040" x="984250" y="5626100"/>
          <p14:tracePt t="217049" x="1047750" y="5619750"/>
          <p14:tracePt t="217059" x="1117600" y="5613400"/>
          <p14:tracePt t="217075" x="1263650" y="5588000"/>
          <p14:tracePt t="217092" x="1454150" y="5530850"/>
          <p14:tracePt t="217109" x="1746250" y="5448300"/>
          <p14:tracePt t="217125" x="2209800" y="5321300"/>
          <p14:tracePt t="217142" x="2743200" y="5156200"/>
          <p14:tracePt t="217159" x="3143250" y="5048250"/>
          <p14:tracePt t="217176" x="3429000" y="4984750"/>
          <p14:tracePt t="217192" x="3771900" y="4889500"/>
          <p14:tracePt t="217209" x="3943350" y="4876800"/>
          <p14:tracePt t="217225" x="4127500" y="4845050"/>
          <p14:tracePt t="217242" x="4286250" y="4832350"/>
          <p14:tracePt t="217259" x="4356100" y="4832350"/>
          <p14:tracePt t="217275" x="4368800" y="4832350"/>
          <p14:tracePt t="217361" x="4349750" y="4832350"/>
          <p14:tracePt t="217368" x="4324350" y="4832350"/>
          <p14:tracePt t="217377" x="4273550" y="4832350"/>
          <p14:tracePt t="217392" x="4159250" y="4832350"/>
          <p14:tracePt t="217409" x="4025900" y="4857750"/>
          <p14:tracePt t="217425" x="3905250" y="4883150"/>
          <p14:tracePt t="217442" x="3797300" y="4895850"/>
          <p14:tracePt t="217459" x="3670300" y="4914900"/>
          <p14:tracePt t="217475" x="3568700" y="4927600"/>
          <p14:tracePt t="217492" x="3460750" y="4946650"/>
          <p14:tracePt t="217509" x="3333750" y="4984750"/>
          <p14:tracePt t="217526" x="3225800" y="5041900"/>
          <p14:tracePt t="217542" x="3136900" y="5099050"/>
          <p14:tracePt t="217559" x="3079750" y="5156200"/>
          <p14:tracePt t="217560" x="3067050" y="5168900"/>
          <p14:tracePt t="217576" x="3048000" y="5187950"/>
          <p14:tracePt t="217592" x="3022600" y="5200650"/>
          <p14:tracePt t="217609" x="2978150" y="5238750"/>
          <p14:tracePt t="217625" x="2914650" y="5289550"/>
          <p14:tracePt t="217642" x="2863850" y="5346700"/>
          <p14:tracePt t="217659" x="2832100" y="5378450"/>
          <p14:tracePt t="217676" x="2806700" y="5391150"/>
          <p14:tracePt t="217692" x="2800350" y="5397500"/>
          <p14:tracePt t="217709" x="2794000" y="5397500"/>
          <p14:tracePt t="217726" x="2774950" y="5403850"/>
          <p14:tracePt t="217742" x="2736850" y="5416550"/>
          <p14:tracePt t="217744" x="2724150" y="5422900"/>
          <p14:tracePt t="217759" x="2717800" y="5429250"/>
          <p14:tracePt t="217761" x="2711450" y="5429250"/>
          <p14:tracePt t="218016" x="2705100" y="5435600"/>
          <p14:tracePt t="218145" x="2717800" y="5435600"/>
          <p14:tracePt t="218152" x="2749550" y="5435600"/>
          <p14:tracePt t="218166" x="2813050" y="5435600"/>
          <p14:tracePt t="218167" x="2889250" y="5422900"/>
          <p14:tracePt t="218192" x="3479800" y="5340350"/>
          <p14:tracePt t="218209" x="4032250" y="5257800"/>
          <p14:tracePt t="218226" x="4616450" y="5175250"/>
          <p14:tracePt t="218243" x="5168900" y="5105400"/>
          <p14:tracePt t="218259" x="5689600" y="5022850"/>
          <p14:tracePt t="218276" x="6070600" y="4972050"/>
          <p14:tracePt t="218292" x="6267450" y="4959350"/>
          <p14:tracePt t="218309" x="6419850" y="4959350"/>
          <p14:tracePt t="218326" x="6508750" y="4959350"/>
          <p14:tracePt t="218342" x="6546850" y="4959350"/>
          <p14:tracePt t="218359" x="6553200" y="4959350"/>
          <p14:tracePt t="218392" x="6559550" y="4959350"/>
          <p14:tracePt t="218531" x="6540500" y="4959350"/>
          <p14:tracePt t="218536" x="6515100" y="4959350"/>
          <p14:tracePt t="218545" x="6489700" y="4959350"/>
          <p14:tracePt t="218559" x="6451600" y="4959350"/>
          <p14:tracePt t="218576" x="6318250" y="4959350"/>
          <p14:tracePt t="218593" x="6197600" y="4959350"/>
          <p14:tracePt t="218609" x="6070600" y="4959350"/>
          <p14:tracePt t="218626" x="5918200" y="4959350"/>
          <p14:tracePt t="218642" x="5734050" y="4959350"/>
          <p14:tracePt t="218660" x="5556250" y="4959350"/>
          <p14:tracePt t="218676" x="5403850" y="4959350"/>
          <p14:tracePt t="218692" x="5295900" y="4959350"/>
          <p14:tracePt t="218709" x="5194300" y="4959350"/>
          <p14:tracePt t="218726" x="5092700" y="4959350"/>
          <p14:tracePt t="218743" x="4991100" y="4959350"/>
          <p14:tracePt t="218759" x="4902200" y="4959350"/>
          <p14:tracePt t="218760" x="4876800" y="4959350"/>
          <p14:tracePt t="218776" x="4832350" y="4959350"/>
          <p14:tracePt t="218793" x="4806950" y="4959350"/>
          <p14:tracePt t="218809" x="4762500" y="4959350"/>
          <p14:tracePt t="218826" x="4705350" y="4959350"/>
          <p14:tracePt t="218842" x="4635500" y="4959350"/>
          <p14:tracePt t="218859" x="4584700" y="4959350"/>
          <p14:tracePt t="218876" x="4546600" y="4953000"/>
          <p14:tracePt t="218930" x="4540250" y="4953000"/>
          <p14:tracePt t="218946" x="4527550" y="4953000"/>
          <p14:tracePt t="219096" x="4527550" y="4946650"/>
          <p14:tracePt t="219152" x="4533900" y="4946650"/>
          <p14:tracePt t="219336" x="4540250" y="4946650"/>
          <p14:tracePt t="219369" x="4540250" y="4959350"/>
          <p14:tracePt t="219384" x="4527550" y="4972050"/>
          <p14:tracePt t="219392" x="4521200" y="4978400"/>
          <p14:tracePt t="219411" x="4476750" y="4997450"/>
          <p14:tracePt t="219426" x="4432300" y="5003800"/>
          <p14:tracePt t="219443" x="4387850" y="5016500"/>
          <p14:tracePt t="219460" x="4356100" y="5029200"/>
          <p14:tracePt t="219476" x="4286250" y="5054600"/>
          <p14:tracePt t="219493" x="4178300" y="5086350"/>
          <p14:tracePt t="219509" x="4057650" y="5130800"/>
          <p14:tracePt t="219526" x="3943350" y="5200650"/>
          <p14:tracePt t="219543" x="3835400" y="5264150"/>
          <p14:tracePt t="219544" x="3784600" y="5289550"/>
          <p14:tracePt t="219559" x="3740150" y="5314950"/>
          <p14:tracePt t="219576" x="3606800" y="5391150"/>
          <p14:tracePt t="219593" x="3524250" y="5454650"/>
          <p14:tracePt t="219610" x="3448050" y="5492750"/>
          <p14:tracePt t="219626" x="3384550" y="5524500"/>
          <p14:tracePt t="219643" x="3346450" y="5543550"/>
          <p14:tracePt t="219660" x="3321050" y="5549900"/>
          <p14:tracePt t="219676" x="3308350" y="5562600"/>
          <p14:tracePt t="219693" x="3263900" y="5600700"/>
          <p14:tracePt t="219709" x="3194050" y="5657850"/>
          <p14:tracePt t="219727" x="3155950" y="5683250"/>
          <p14:tracePt t="219743" x="3130550" y="5695950"/>
          <p14:tracePt t="219759" x="3111500" y="5715000"/>
          <p14:tracePt t="219776" x="3054350" y="5765800"/>
          <p14:tracePt t="219793" x="3009900" y="5810250"/>
          <p14:tracePt t="219810" x="2959100" y="5848350"/>
          <p14:tracePt t="219826" x="2927350" y="5873750"/>
          <p14:tracePt t="219843" x="2927350" y="5886450"/>
          <p14:tracePt t="219860" x="2927350" y="5892800"/>
          <p14:tracePt t="219893" x="2914650" y="5905500"/>
          <p14:tracePt t="219910" x="2901950" y="5911850"/>
          <p14:tracePt t="219926" x="2895600" y="5918200"/>
          <p14:tracePt t="220019" x="2901950" y="5911850"/>
          <p14:tracePt t="220028" x="2914650" y="5905500"/>
          <p14:tracePt t="220037" x="2933700" y="5892800"/>
          <p14:tracePt t="220043" x="2946400" y="5880100"/>
          <p14:tracePt t="220060" x="2965450" y="5867400"/>
          <p14:tracePt t="220076" x="2978150" y="5810250"/>
          <p14:tracePt t="220093" x="2997200" y="5753100"/>
          <p14:tracePt t="220137" x="2997200" y="5746750"/>
          <p14:tracePt t="220336" x="2997200" y="5740400"/>
          <p14:tracePt t="220440" x="2990850" y="5746750"/>
          <p14:tracePt t="220460" x="2959100" y="5746750"/>
          <p14:tracePt t="220521" x="2965450" y="5746750"/>
          <p14:tracePt t="220571" x="2971800" y="5753100"/>
          <p14:tracePt t="220624" x="2971800" y="5759450"/>
          <p14:tracePt t="220633" x="2971800" y="5765800"/>
          <p14:tracePt t="220643" x="2971800" y="5778500"/>
          <p14:tracePt t="220660" x="2965450" y="5797550"/>
          <p14:tracePt t="220677" x="2959100" y="5810250"/>
          <p14:tracePt t="220693" x="2952750" y="5822950"/>
          <p14:tracePt t="220744" x="2952750" y="5829300"/>
          <p14:tracePt t="220760" x="2952750" y="5842000"/>
          <p14:tracePt t="220786" x="2946400" y="5848350"/>
          <p14:tracePt t="220793" x="2940050" y="5848350"/>
          <p14:tracePt t="221008" x="2940050" y="5854700"/>
          <p14:tracePt t="221016" x="2933700" y="5867400"/>
          <p14:tracePt t="221027" x="2927350" y="5873750"/>
          <p14:tracePt t="221043" x="2921000" y="5892800"/>
          <p14:tracePt t="221060" x="2901950" y="5924550"/>
          <p14:tracePt t="221077" x="2870200" y="5962650"/>
          <p14:tracePt t="221093" x="2838450" y="5988050"/>
          <p14:tracePt t="221110" x="2832100" y="5994400"/>
          <p14:tracePt t="221127" x="2825750" y="6000750"/>
          <p14:tracePt t="221160" x="2832100" y="6007100"/>
          <p14:tracePt t="221177" x="2863850" y="6007100"/>
          <p14:tracePt t="221194" x="2895600" y="6019800"/>
          <p14:tracePt t="221210" x="2901950" y="6026150"/>
          <p14:tracePt t="221227" x="2914650" y="6026150"/>
          <p14:tracePt t="221243" x="2927350" y="6026150"/>
          <p14:tracePt t="221260" x="2959100" y="6026150"/>
          <p14:tracePt t="221277" x="2990850" y="6026150"/>
          <p14:tracePt t="221293" x="3009900" y="6026150"/>
          <p14:tracePt t="221310" x="3022600" y="6026150"/>
          <p14:tracePt t="221328" x="3035300" y="6026150"/>
          <p14:tracePt t="221343" x="3060700" y="6026150"/>
          <p14:tracePt t="221377" x="3079750" y="6026150"/>
          <p14:tracePt t="221393" x="3111500" y="6026150"/>
          <p14:tracePt t="221411" x="3130550" y="6026150"/>
          <p14:tracePt t="221427" x="3155950" y="6019800"/>
          <p14:tracePt t="221443" x="3162300" y="6013450"/>
          <p14:tracePt t="221477" x="3181350" y="6013450"/>
          <p14:tracePt t="221493" x="3194050" y="6000750"/>
          <p14:tracePt t="221510" x="3219450" y="6000750"/>
          <p14:tracePt t="221527" x="3238500" y="6000750"/>
          <p14:tracePt t="221632" x="3244850" y="5994400"/>
          <p14:tracePt t="221681" x="3238500" y="5988050"/>
          <p14:tracePt t="221689" x="3225800" y="5988050"/>
          <p14:tracePt t="221697" x="3206750" y="5988050"/>
          <p14:tracePt t="221710" x="3181350" y="5988050"/>
          <p14:tracePt t="221728" x="3086100" y="5988050"/>
          <p14:tracePt t="221743" x="2908300" y="5988050"/>
          <p14:tracePt t="221760" x="2781300" y="5988050"/>
          <p14:tracePt t="221777" x="2730500" y="5988050"/>
          <p14:tracePt t="221794" x="2698750" y="5988050"/>
          <p14:tracePt t="221810" x="2686050" y="5981700"/>
          <p14:tracePt t="221827" x="2654300" y="5975350"/>
          <p14:tracePt t="221843" x="2597150" y="5975350"/>
          <p14:tracePt t="221860" x="2514600" y="5956300"/>
          <p14:tracePt t="221877" x="2457450" y="5949950"/>
          <p14:tracePt t="221882" x="2451100" y="5949950"/>
          <p14:tracePt t="221894" x="2444750" y="5943600"/>
          <p14:tracePt t="221953" x="2438400" y="5943600"/>
          <p14:tracePt t="222088" x="2451100" y="5943600"/>
          <p14:tracePt t="222098" x="2463800" y="5943600"/>
          <p14:tracePt t="222104" x="2482850" y="5943600"/>
          <p14:tracePt t="222114" x="2501900" y="5943600"/>
          <p14:tracePt t="222127" x="2520950" y="5943600"/>
          <p14:tracePt t="222144" x="2546350" y="5962650"/>
          <p14:tracePt t="222161" x="2559050" y="5975350"/>
          <p14:tracePt t="222177" x="2571750" y="5988050"/>
          <p14:tracePt t="222194" x="2597150" y="5994400"/>
          <p14:tracePt t="222210" x="2622550" y="5994400"/>
          <p14:tracePt t="222227" x="2667000" y="5994400"/>
          <p14:tracePt t="222244" x="2686050" y="5994400"/>
          <p14:tracePt t="222260" x="2692400" y="5994400"/>
          <p14:tracePt t="222294" x="2698750" y="5994400"/>
          <p14:tracePt t="222311" x="2730500" y="6000750"/>
          <p14:tracePt t="222327" x="2749550" y="6000750"/>
          <p14:tracePt t="222344" x="2768600" y="6000750"/>
          <p14:tracePt t="222361" x="2774950" y="6000750"/>
          <p14:tracePt t="222377" x="2787650" y="6000750"/>
          <p14:tracePt t="222394" x="2800350" y="6000750"/>
          <p14:tracePt t="222410" x="2813050" y="6000750"/>
          <p14:tracePt t="222427" x="2838450" y="6000750"/>
          <p14:tracePt t="222444" x="2851150" y="6000750"/>
          <p14:tracePt t="222460" x="2870200" y="6007100"/>
          <p14:tracePt t="222477" x="2895600" y="6007100"/>
          <p14:tracePt t="222494" x="2946400" y="6007100"/>
          <p14:tracePt t="222511" x="3003550" y="6007100"/>
          <p14:tracePt t="222527" x="3067050" y="6007100"/>
          <p14:tracePt t="222544" x="3143250" y="6007100"/>
          <p14:tracePt t="222560" x="3181350" y="6007100"/>
          <p14:tracePt t="222577" x="3213100" y="6007100"/>
          <p14:tracePt t="222594" x="3238500" y="5994400"/>
          <p14:tracePt t="222611" x="3257550" y="5988050"/>
          <p14:tracePt t="222628" x="3302000" y="5975350"/>
          <p14:tracePt t="222633" x="3333750" y="5969000"/>
          <p14:tracePt t="222644" x="3359150" y="5969000"/>
          <p14:tracePt t="222661" x="3422650" y="5962650"/>
          <p14:tracePt t="222677" x="3473450" y="5949950"/>
          <p14:tracePt t="222694" x="3492500" y="5943600"/>
          <p14:tracePt t="222936" x="3486150" y="5943600"/>
          <p14:tracePt t="222944" x="3479800" y="5943600"/>
          <p14:tracePt t="222953" x="3473450" y="5943600"/>
          <p14:tracePt t="222961" x="3467100" y="5943600"/>
          <p14:tracePt t="222977" x="3460750" y="5943600"/>
          <p14:tracePt t="222994" x="3454400" y="5943600"/>
          <p14:tracePt t="223011" x="3435350" y="5943600"/>
          <p14:tracePt t="223027" x="3403600" y="5949950"/>
          <p14:tracePt t="223044" x="3365500" y="5949950"/>
          <p14:tracePt t="223061" x="3333750" y="5956300"/>
          <p14:tracePt t="223077" x="3308350" y="5962650"/>
          <p14:tracePt t="223094" x="3289300" y="5969000"/>
          <p14:tracePt t="223111" x="3276600" y="5969000"/>
          <p14:tracePt t="223112" x="3270250" y="5969000"/>
          <p14:tracePt t="223128" x="3257550" y="5969000"/>
          <p14:tracePt t="223144" x="3213100" y="5969000"/>
          <p14:tracePt t="223162" x="3187700" y="5975350"/>
          <p14:tracePt t="223344" x="3175000" y="5975350"/>
          <p14:tracePt t="223353" x="3155950" y="5981700"/>
          <p14:tracePt t="223361" x="3124200" y="5981700"/>
          <p14:tracePt t="223377" x="3016250" y="5994400"/>
          <p14:tracePt t="223394" x="2870200" y="6007100"/>
          <p14:tracePt t="223411" x="2692400" y="6007100"/>
          <p14:tracePt t="223427" x="2520950" y="6007100"/>
          <p14:tracePt t="223444" x="2330450" y="6019800"/>
          <p14:tracePt t="223461" x="2159000" y="6045200"/>
          <p14:tracePt t="223477" x="2000250" y="6102350"/>
          <p14:tracePt t="223494" x="1816100" y="6153150"/>
          <p14:tracePt t="223511" x="1682750" y="6216650"/>
          <p14:tracePt t="223528" x="1504950" y="6280150"/>
          <p14:tracePt t="223544" x="1384300" y="6311900"/>
          <p14:tracePt t="223561" x="1282700" y="6343650"/>
          <p14:tracePt t="223577" x="1181100" y="6388100"/>
          <p14:tracePt t="223594" x="1130300" y="6413500"/>
          <p14:tracePt t="223611" x="1079500" y="6445250"/>
          <p14:tracePt t="223628" x="1009650" y="6477000"/>
          <p14:tracePt t="223644" x="889000" y="6515100"/>
          <p14:tracePt t="223661" x="768350" y="6534150"/>
          <p14:tracePt t="223678" x="673100" y="6540500"/>
          <p14:tracePt t="223694" x="590550" y="6540500"/>
          <p14:tracePt t="223696" x="552450" y="6540500"/>
          <p14:tracePt t="223711" x="533400" y="6540500"/>
          <p14:tracePt t="223728" x="501650" y="6540500"/>
          <p14:tracePt t="223761" x="495300" y="6540500"/>
          <p14:tracePt t="223777" x="482600" y="6540500"/>
          <p14:tracePt t="223795" x="476250" y="6540500"/>
          <p14:tracePt t="223828" x="469900" y="6534150"/>
          <p14:tracePt t="223844" x="469900" y="6527800"/>
          <p14:tracePt t="223861" x="469900" y="6521450"/>
          <p14:tracePt t="223877" x="469900" y="6502400"/>
          <p14:tracePt t="223894" x="463550" y="6457950"/>
          <p14:tracePt t="223911" x="457200" y="6400800"/>
          <p14:tracePt t="223927" x="457200" y="6375400"/>
          <p14:tracePt t="223944" x="450850" y="6369050"/>
          <p14:tracePt t="223977" x="438150" y="6369050"/>
          <p14:tracePt t="223994" x="419100" y="6356350"/>
          <p14:tracePt t="224011" x="406400" y="6350000"/>
          <p14:tracePt t="224044" x="400050" y="6350000"/>
          <p14:tracePt t="224082" x="393700" y="6350000"/>
          <p14:tracePt t="224120" x="387350" y="6350000"/>
          <p14:tracePt t="224160" x="393700" y="6350000"/>
          <p14:tracePt t="224168" x="406400" y="6350000"/>
          <p14:tracePt t="224178" x="425450" y="6350000"/>
          <p14:tracePt t="224195" x="488950" y="6362700"/>
          <p14:tracePt t="224211" x="596900" y="6394450"/>
          <p14:tracePt t="224228" x="768350" y="6400800"/>
          <p14:tracePt t="224244" x="952500" y="6400800"/>
          <p14:tracePt t="224261" x="1092200" y="6400800"/>
          <p14:tracePt t="224278" x="1149350" y="6400800"/>
          <p14:tracePt t="224280" x="1174750" y="6400800"/>
          <p14:tracePt t="224294" x="1193800" y="6400800"/>
          <p14:tracePt t="224311" x="1270000" y="6381750"/>
          <p14:tracePt t="224328" x="1447800" y="6343650"/>
          <p14:tracePt t="224345" x="1574800" y="6324600"/>
          <p14:tracePt t="224361" x="1625600" y="6318250"/>
          <p14:tracePt t="224378" x="1644650" y="6318250"/>
          <p14:tracePt t="224394" x="1663700" y="6318250"/>
          <p14:tracePt t="224411" x="1689100" y="6318250"/>
          <p14:tracePt t="224428" x="1733550" y="6299200"/>
          <p14:tracePt t="224444" x="1778000" y="6299200"/>
          <p14:tracePt t="224461" x="1797050" y="6299200"/>
          <p14:tracePt t="224497" x="1803400" y="6299200"/>
          <p14:tracePt t="224552" x="1809750" y="6299200"/>
          <p14:tracePt t="224575" x="1816100" y="6299200"/>
          <p14:tracePt t="224592" x="1816100" y="6311900"/>
          <p14:tracePt t="224601" x="1816100" y="6318250"/>
          <p14:tracePt t="224611" x="1822450" y="6324600"/>
          <p14:tracePt t="224628" x="1841500" y="6337300"/>
          <p14:tracePt t="224645" x="1898650" y="6343650"/>
          <p14:tracePt t="224661" x="1981200" y="6343650"/>
          <p14:tracePt t="224678" x="2082800" y="6343650"/>
          <p14:tracePt t="224695" x="2222500" y="6318250"/>
          <p14:tracePt t="224712" x="2381250" y="6261100"/>
          <p14:tracePt t="224713" x="2476500" y="6223000"/>
          <p14:tracePt t="224728" x="2749550" y="6146800"/>
          <p14:tracePt t="224745" x="3048000" y="6064250"/>
          <p14:tracePt t="224761" x="3473450" y="5956300"/>
          <p14:tracePt t="224778" x="3937000" y="5759450"/>
          <p14:tracePt t="224794" x="4356100" y="5518150"/>
          <p14:tracePt t="224811" x="4648200" y="5327650"/>
          <p14:tracePt t="224828" x="4775200" y="5257800"/>
          <p14:tracePt t="224845" x="4826000" y="5226050"/>
          <p14:tracePt t="224861" x="4864100" y="5200650"/>
          <p14:tracePt t="224879" x="4902200" y="5162550"/>
          <p14:tracePt t="224895" x="4953000" y="5092700"/>
          <p14:tracePt t="224912" x="5022850" y="4978400"/>
          <p14:tracePt t="224914" x="5048250" y="4940300"/>
          <p14:tracePt t="224928" x="5099050" y="4864100"/>
          <p14:tracePt t="224945" x="5168900" y="4806950"/>
          <p14:tracePt t="224961" x="5213350" y="4787900"/>
          <p14:tracePt t="224978" x="5251450" y="4775200"/>
          <p14:tracePt t="224995" x="5289550" y="4775200"/>
          <p14:tracePt t="225012" x="5340350" y="4775200"/>
          <p14:tracePt t="225028" x="5403850" y="4775200"/>
          <p14:tracePt t="225045" x="5473700" y="4775200"/>
          <p14:tracePt t="225061" x="5524500" y="4787900"/>
          <p14:tracePt t="225078" x="5562600" y="4794250"/>
          <p14:tracePt t="225095" x="5594350" y="4800600"/>
          <p14:tracePt t="225112" x="5626100" y="4819650"/>
          <p14:tracePt t="225112" x="5638800" y="4826000"/>
          <p14:tracePt t="225128" x="5670550" y="4851400"/>
          <p14:tracePt t="225145" x="5727700" y="4889500"/>
          <p14:tracePt t="225162" x="5778500" y="4927600"/>
          <p14:tracePt t="225178" x="5842000" y="4953000"/>
          <p14:tracePt t="225195" x="5899150" y="4959350"/>
          <p14:tracePt t="225211" x="5943600" y="4965700"/>
          <p14:tracePt t="225228" x="5975350" y="4978400"/>
          <p14:tracePt t="225272" x="5981700" y="4978400"/>
          <p14:tracePt t="225282" x="5988050" y="4984750"/>
          <p14:tracePt t="225295" x="5994400" y="4997450"/>
          <p14:tracePt t="225312" x="6038850" y="5035550"/>
          <p14:tracePt t="225328" x="6178550" y="5137150"/>
          <p14:tracePt t="225345" x="6248400" y="5181600"/>
          <p14:tracePt t="225361" x="6292850" y="5219700"/>
          <p14:tracePt t="225378" x="6318250" y="5226050"/>
          <p14:tracePt t="225395" x="6343650" y="5238750"/>
          <p14:tracePt t="225412" x="6394450" y="5238750"/>
          <p14:tracePt t="225428" x="6496050" y="5238750"/>
          <p14:tracePt t="225445" x="6654800" y="5238750"/>
          <p14:tracePt t="225462" x="6832600" y="5232400"/>
          <p14:tracePt t="225478" x="6991350" y="5194300"/>
          <p14:tracePt t="225495" x="7162800" y="5073650"/>
          <p14:tracePt t="225512" x="7226300" y="4972050"/>
          <p14:tracePt t="225528" x="7258050" y="4876800"/>
          <p14:tracePt t="225545" x="7264400" y="4800600"/>
          <p14:tracePt t="225562" x="7264400" y="4743450"/>
          <p14:tracePt t="225578" x="7226300" y="4660900"/>
          <p14:tracePt t="225595" x="7150100" y="4591050"/>
          <p14:tracePt t="225612" x="7048500" y="4527550"/>
          <p14:tracePt t="225628" x="6908800" y="4483100"/>
          <p14:tracePt t="225648" x="6788150" y="4425950"/>
          <p14:tracePt t="225662" x="6673850" y="4394200"/>
          <p14:tracePt t="225678" x="6546850" y="4375150"/>
          <p14:tracePt t="225695" x="6426200" y="4362450"/>
          <p14:tracePt t="225696" x="6375400" y="4362450"/>
          <p14:tracePt t="225712" x="6311900" y="4362450"/>
          <p14:tracePt t="225728" x="6140450" y="4400550"/>
          <p14:tracePt t="225745" x="6051550" y="4445000"/>
          <p14:tracePt t="225762" x="5969000" y="4514850"/>
          <p14:tracePt t="225778" x="5905500" y="4616450"/>
          <p14:tracePt t="225795" x="5810250" y="4775200"/>
          <p14:tracePt t="225812" x="5746750" y="4908550"/>
          <p14:tracePt t="225828" x="5702300" y="5022850"/>
          <p14:tracePt t="225845" x="5702300" y="5118100"/>
          <p14:tracePt t="225862" x="5708650" y="5200650"/>
          <p14:tracePt t="225879" x="5784850" y="5289550"/>
          <p14:tracePt t="225882" x="5822950" y="5327650"/>
          <p14:tracePt t="225895" x="5880100" y="5365750"/>
          <p14:tracePt t="225912" x="6038850" y="5429250"/>
          <p14:tracePt t="225928" x="6153150" y="5467350"/>
          <p14:tracePt t="225945" x="6248400" y="5486400"/>
          <p14:tracePt t="225962" x="6318250" y="5492750"/>
          <p14:tracePt t="225978" x="6362700" y="5492750"/>
          <p14:tracePt t="225995" x="6375400" y="5492750"/>
          <p14:tracePt t="226012" x="6388100" y="5492750"/>
          <p14:tracePt t="226028" x="6394450" y="5486400"/>
          <p14:tracePt t="226048" x="6407150" y="5480050"/>
          <p14:tracePt t="226249" x="6394450" y="5473700"/>
          <p14:tracePt t="226256" x="6369050" y="5473700"/>
          <p14:tracePt t="226264" x="6337300" y="5473700"/>
          <p14:tracePt t="226278" x="6286500" y="5473700"/>
          <p14:tracePt t="226295" x="6178550" y="5473700"/>
          <p14:tracePt t="226312" x="5975350" y="5473700"/>
          <p14:tracePt t="226329" x="5848350" y="5473700"/>
          <p14:tracePt t="226345" x="5746750" y="5473700"/>
          <p14:tracePt t="226362" x="5626100" y="5473700"/>
          <p14:tracePt t="226379" x="5486400" y="5473700"/>
          <p14:tracePt t="226395" x="5340350" y="5473700"/>
          <p14:tracePt t="226412" x="5207000" y="5473700"/>
          <p14:tracePt t="226428" x="5111750" y="5473700"/>
          <p14:tracePt t="226447" x="5048250" y="5467350"/>
          <p14:tracePt t="226462" x="5010150" y="5467350"/>
          <p14:tracePt t="226478" x="4997450" y="5454650"/>
          <p14:tracePt t="226539" x="4984750" y="5454650"/>
          <p14:tracePt t="226544" x="4972050" y="5454650"/>
          <p14:tracePt t="226562" x="4933950" y="5448300"/>
          <p14:tracePt t="226578" x="4889500" y="5441950"/>
          <p14:tracePt t="226595" x="4857750" y="5422900"/>
          <p14:tracePt t="226612" x="4832350" y="5397500"/>
          <p14:tracePt t="226629" x="4800600" y="5372100"/>
          <p14:tracePt t="226645" x="4762500" y="5359400"/>
          <p14:tracePt t="226662" x="4679950" y="5346700"/>
          <p14:tracePt t="226679" x="4616450" y="5340350"/>
          <p14:tracePt t="226695" x="4578350" y="5327650"/>
          <p14:tracePt t="226697" x="4565650" y="5327650"/>
          <p14:tracePt t="226712" x="4527550" y="5321300"/>
          <p14:tracePt t="226729" x="4489450" y="5302250"/>
          <p14:tracePt t="226745" x="4445000" y="5302250"/>
          <p14:tracePt t="226762" x="4419600" y="5289550"/>
          <p14:tracePt t="226778" x="4406900" y="5289550"/>
          <p14:tracePt t="227232" x="4406900" y="5270500"/>
          <p14:tracePt t="227240" x="4387850" y="5257800"/>
          <p14:tracePt t="227262" x="4356100" y="5232400"/>
          <p14:tracePt t="227279" x="4324350" y="5219700"/>
          <p14:tracePt t="227295" x="4305300" y="5207000"/>
          <p14:tracePt t="227312" x="4286250" y="5200650"/>
          <p14:tracePt t="227329" x="4273550" y="5194300"/>
          <p14:tracePt t="227346" x="4248150" y="5194300"/>
          <p14:tracePt t="227362" x="4241800" y="5194300"/>
          <p14:tracePt t="228824" x="4229100" y="5194300"/>
          <p14:tracePt t="228833" x="4210050" y="5187950"/>
          <p14:tracePt t="228840" x="4203700" y="5181600"/>
          <p14:tracePt t="228863" x="4171950" y="5175250"/>
          <p14:tracePt t="228879" x="4102100" y="5175250"/>
          <p14:tracePt t="228880" x="4089400" y="5175250"/>
          <p14:tracePt t="228899" x="4076700" y="5175250"/>
          <p14:tracePt t="228944" x="4070350" y="5168900"/>
          <p14:tracePt t="228952" x="4064000" y="5162550"/>
          <p14:tracePt t="228969" x="4057650" y="5149850"/>
          <p14:tracePt t="228979" x="4051300" y="5143500"/>
          <p14:tracePt t="228996" x="4038600" y="5118100"/>
          <p14:tracePt t="229012" x="4025900" y="5086350"/>
          <p14:tracePt t="229030" x="3994150" y="5029200"/>
          <p14:tracePt t="229031" x="3975100" y="4997450"/>
          <p14:tracePt t="229047" x="3962400" y="4978400"/>
          <p14:tracePt t="229063" x="3937000" y="4946650"/>
          <p14:tracePt t="229079" x="3924300" y="4927600"/>
          <p14:tracePt t="229080" x="3917950" y="4914900"/>
          <p14:tracePt t="229097" x="3911600" y="4895850"/>
          <p14:tracePt t="229113" x="3905250" y="4889500"/>
          <p14:tracePt t="229129" x="3905250" y="4883150"/>
          <p14:tracePt t="229146" x="3898900" y="4876800"/>
          <p14:tracePt t="229163" x="3898900" y="4870450"/>
          <p14:tracePt t="231424" x="0" y="0"/>
        </p14:tracePtLst>
      </p14:laserTrace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GB" dirty="0"/>
              <a:t>Structure – Properties – Processing</a:t>
            </a:r>
          </a:p>
        </p:txBody>
      </p:sp>
      <p:sp>
        <p:nvSpPr>
          <p:cNvPr id="2" name="Rectangle 1"/>
          <p:cNvSpPr/>
          <p:nvPr/>
        </p:nvSpPr>
        <p:spPr>
          <a:xfrm>
            <a:off x="188536" y="865273"/>
            <a:ext cx="8256964" cy="3200876"/>
          </a:xfrm>
          <a:prstGeom prst="rect">
            <a:avLst/>
          </a:prstGeom>
        </p:spPr>
        <p:txBody>
          <a:bodyPr wrap="square">
            <a:spAutoFit/>
          </a:bodyPr>
          <a:lstStyle/>
          <a:p>
            <a:pPr>
              <a:spcBef>
                <a:spcPts val="1200"/>
              </a:spcBef>
            </a:pPr>
            <a:r>
              <a:rPr lang="en-GB" sz="2400" dirty="0"/>
              <a:t>The physical properties and the chemical structure of polyurethane depend on the </a:t>
            </a:r>
            <a:r>
              <a:rPr lang="en-GB" sz="2400" b="1" i="1" dirty="0"/>
              <a:t>structure of the original reactants </a:t>
            </a:r>
            <a:r>
              <a:rPr lang="en-GB" sz="2400" dirty="0"/>
              <a:t>such as the R</a:t>
            </a:r>
            <a:r>
              <a:rPr lang="en-GB" sz="2400" baseline="30000" dirty="0"/>
              <a:t>1</a:t>
            </a:r>
            <a:r>
              <a:rPr lang="en-GB" sz="2400" dirty="0"/>
              <a:t> and the R</a:t>
            </a:r>
            <a:r>
              <a:rPr lang="en-GB" sz="2400" baseline="30000" dirty="0"/>
              <a:t>2</a:t>
            </a:r>
            <a:r>
              <a:rPr lang="en-GB" sz="2400" dirty="0"/>
              <a:t> groups.  </a:t>
            </a:r>
          </a:p>
          <a:p>
            <a:pPr>
              <a:spcBef>
                <a:spcPts val="1200"/>
              </a:spcBef>
            </a:pPr>
            <a:r>
              <a:rPr lang="en-GB" sz="2400" dirty="0"/>
              <a:t>The characteristics of the polyols - relative </a:t>
            </a:r>
            <a:r>
              <a:rPr lang="en-GB" sz="2400" b="1" i="1" dirty="0"/>
              <a:t>molecular mass</a:t>
            </a:r>
            <a:r>
              <a:rPr lang="en-GB" sz="2400" dirty="0"/>
              <a:t>, </a:t>
            </a:r>
            <a:r>
              <a:rPr lang="en-GB" sz="2400" b="1" i="1" dirty="0"/>
              <a:t>the number of reactive functional groups </a:t>
            </a:r>
            <a:r>
              <a:rPr lang="en-GB" sz="2400" dirty="0"/>
              <a:t>per molecule, and the </a:t>
            </a:r>
            <a:r>
              <a:rPr lang="en-GB" sz="2400" b="1" i="1" dirty="0"/>
              <a:t>molecular structure </a:t>
            </a:r>
            <a:r>
              <a:rPr lang="en-GB" sz="2400" dirty="0"/>
              <a:t>- influence the properties of the final polymer, and hence how it is used and makes it one of the most versatile polymers.  </a:t>
            </a:r>
          </a:p>
        </p:txBody>
      </p:sp>
      <p:pic>
        <p:nvPicPr>
          <p:cNvPr id="4" name="Picture 3"/>
          <p:cNvPicPr>
            <a:picLocks noChangeAspect="1"/>
          </p:cNvPicPr>
          <p:nvPr/>
        </p:nvPicPr>
        <p:blipFill>
          <a:blip r:embed="rId3"/>
          <a:stretch>
            <a:fillRect/>
          </a:stretch>
        </p:blipFill>
        <p:spPr>
          <a:xfrm>
            <a:off x="3943218" y="3598788"/>
            <a:ext cx="3265746" cy="3224924"/>
          </a:xfrm>
          <a:prstGeom prst="rect">
            <a:avLst/>
          </a:prstGeom>
        </p:spPr>
      </p:pic>
      <p:sp>
        <p:nvSpPr>
          <p:cNvPr id="8" name="Rectangle 7"/>
          <p:cNvSpPr/>
          <p:nvPr/>
        </p:nvSpPr>
        <p:spPr>
          <a:xfrm>
            <a:off x="188537" y="4419453"/>
            <a:ext cx="5382530" cy="2308324"/>
          </a:xfrm>
          <a:prstGeom prst="rect">
            <a:avLst/>
          </a:prstGeom>
        </p:spPr>
        <p:txBody>
          <a:bodyPr wrap="square">
            <a:spAutoFit/>
          </a:bodyPr>
          <a:lstStyle/>
          <a:p>
            <a:r>
              <a:rPr lang="en-GB" sz="2400" b="1" dirty="0"/>
              <a:t>Polyurethane, PU  </a:t>
            </a:r>
          </a:p>
          <a:p>
            <a:r>
              <a:rPr lang="en-GB" sz="2400" dirty="0"/>
              <a:t>Density 1.12 to 1.24 g cm</a:t>
            </a:r>
            <a:r>
              <a:rPr lang="en-GB" sz="2400" baseline="30000" dirty="0"/>
              <a:t>-3</a:t>
            </a:r>
            <a:r>
              <a:rPr lang="en-GB" sz="2400" dirty="0"/>
              <a:t> </a:t>
            </a:r>
          </a:p>
          <a:p>
            <a:endParaRPr lang="en-GB" sz="2400" dirty="0"/>
          </a:p>
          <a:p>
            <a:r>
              <a:rPr lang="en-GB" sz="2400" dirty="0"/>
              <a:t>T</a:t>
            </a:r>
            <a:r>
              <a:rPr lang="en-GB" sz="2400" baseline="-25000" dirty="0"/>
              <a:t>m</a:t>
            </a:r>
            <a:r>
              <a:rPr lang="en-GB" sz="2400" dirty="0"/>
              <a:t>  120 -160˚C,</a:t>
            </a:r>
          </a:p>
          <a:p>
            <a:endParaRPr lang="en-GB" sz="2400" dirty="0"/>
          </a:p>
          <a:p>
            <a:r>
              <a:rPr lang="en-GB" sz="2400" dirty="0"/>
              <a:t>Wide range of </a:t>
            </a:r>
            <a:r>
              <a:rPr lang="en-GB" sz="2400" dirty="0" err="1"/>
              <a:t>T</a:t>
            </a:r>
            <a:r>
              <a:rPr lang="en-GB" sz="2400" baseline="-25000" dirty="0" err="1"/>
              <a:t>g</a:t>
            </a:r>
            <a:r>
              <a:rPr lang="en-GB" sz="2400" dirty="0"/>
              <a:t>   -60˚C to  +60˚C</a:t>
            </a:r>
          </a:p>
        </p:txBody>
      </p:sp>
      <p:sp>
        <p:nvSpPr>
          <p:cNvPr id="3" name="Slide Number Placeholder 2"/>
          <p:cNvSpPr>
            <a:spLocks noGrp="1"/>
          </p:cNvSpPr>
          <p:nvPr>
            <p:ph type="sldNum" sz="quarter" idx="12"/>
          </p:nvPr>
        </p:nvSpPr>
        <p:spPr/>
        <p:txBody>
          <a:bodyPr/>
          <a:lstStyle/>
          <a:p>
            <a:fld id="{F71EA363-3AA4-554B-864A-16EC408230E4}" type="slidenum">
              <a:rPr lang="en-GB" smtClean="0"/>
              <a:pPr/>
              <a:t>12</a:t>
            </a:fld>
            <a:endParaRPr lang="en-GB"/>
          </a:p>
        </p:txBody>
      </p:sp>
    </p:spTree>
    <p:extLst>
      <p:ext uri="{BB962C8B-B14F-4D97-AF65-F5344CB8AC3E}">
        <p14:creationId xmlns:p14="http://schemas.microsoft.com/office/powerpoint/2010/main" val="3746896441"/>
      </p:ext>
    </p:extLst>
  </p:cSld>
  <p:clrMapOvr>
    <a:masterClrMapping/>
  </p:clrMapOvr>
  <mc:AlternateContent xmlns:mc="http://schemas.openxmlformats.org/markup-compatibility/2006" xmlns:p14="http://schemas.microsoft.com/office/powerpoint/2010/main">
    <mc:Choice Requires="p14">
      <p:transition spd="slow" p14:dur="2000" advTm="136612"/>
    </mc:Choice>
    <mc:Fallback xmlns="">
      <p:transition spd="slow" advTm="136612"/>
    </mc:Fallback>
  </mc:AlternateContent>
  <p:extLst>
    <p:ext uri="{3A86A75C-4F4B-4683-9AE1-C65F6400EC91}">
      <p14:laserTraceLst xmlns:p14="http://schemas.microsoft.com/office/powerpoint/2010/main">
        <p14:tracePtLst>
          <p14:tracePt t="67997" x="7162800" y="4749800"/>
          <p14:tracePt t="68029" x="7175500" y="4756150"/>
          <p14:tracePt t="68061" x="7188200" y="4768850"/>
          <p14:tracePt t="68063" x="7194550" y="4781550"/>
          <p14:tracePt t="68074" x="7200900" y="4787900"/>
          <p14:tracePt t="68083" x="7226300" y="4800600"/>
          <p14:tracePt t="68101" x="7264400" y="4819650"/>
          <p14:tracePt t="68117" x="7283450" y="4845050"/>
          <p14:tracePt t="68133" x="7321550" y="4921250"/>
          <p14:tracePt t="68135" x="7340600" y="4959350"/>
          <p14:tracePt t="68150" x="7359650" y="5010150"/>
          <p14:tracePt t="68166" x="7366000" y="5022850"/>
          <p14:tracePt t="68183" x="7404100" y="5073650"/>
          <p14:tracePt t="68200" x="7429500" y="5092700"/>
          <p14:tracePt t="68217" x="7442200" y="5105400"/>
          <p14:tracePt t="68233" x="7448550" y="5105400"/>
          <p14:tracePt t="68311" x="7435850" y="5105400"/>
          <p14:tracePt t="68321" x="7385050" y="5105400"/>
          <p14:tracePt t="68333" x="7296150" y="5105400"/>
          <p14:tracePt t="68336" x="7194550" y="5105400"/>
          <p14:tracePt t="68350" x="7112000" y="5105400"/>
          <p14:tracePt t="68366" x="6940550" y="5092700"/>
          <p14:tracePt t="68383" x="6654800" y="5048250"/>
          <p14:tracePt t="68400" x="6413500" y="5016500"/>
          <p14:tracePt t="68416" x="6134100" y="4978400"/>
          <p14:tracePt t="68433" x="5892800" y="4946650"/>
          <p14:tracePt t="68450" x="5689600" y="4914900"/>
          <p14:tracePt t="68466" x="5562600" y="4914900"/>
          <p14:tracePt t="68483" x="5505450" y="4914900"/>
          <p14:tracePt t="68500" x="5480050" y="4914900"/>
          <p14:tracePt t="68516" x="5448300" y="4914900"/>
          <p14:tracePt t="68534" x="5403850" y="4908550"/>
          <p14:tracePt t="68551" x="5359400" y="4902200"/>
          <p14:tracePt t="68566" x="5264150" y="4870450"/>
          <p14:tracePt t="68583" x="5105400" y="4819650"/>
          <p14:tracePt t="68600" x="5048250" y="4806950"/>
          <p14:tracePt t="68616" x="5010150" y="4794250"/>
          <p14:tracePt t="68633" x="4984750" y="4787900"/>
          <p14:tracePt t="68650" x="4953000" y="4775200"/>
          <p14:tracePt t="68666" x="4895850" y="4762500"/>
          <p14:tracePt t="68683" x="4857750" y="4749800"/>
          <p14:tracePt t="68736" x="4851400" y="4743450"/>
          <p14:tracePt t="68855" x="4851400" y="4737100"/>
          <p14:tracePt t="68874" x="4851400" y="4730750"/>
          <p14:tracePt t="68879" x="4851400" y="4724400"/>
          <p14:tracePt t="68891" x="4851400" y="4718050"/>
          <p14:tracePt t="68921" x="4851400" y="4711700"/>
          <p14:tracePt t="69160" x="4851400" y="4705350"/>
          <p14:tracePt t="69167" x="4851400" y="4699000"/>
          <p14:tracePt t="69175" x="4857750" y="4692650"/>
          <p14:tracePt t="69184" x="4883150" y="4686300"/>
          <p14:tracePt t="69200" x="4921250" y="4667250"/>
          <p14:tracePt t="69217" x="4946650" y="4654550"/>
          <p14:tracePt t="69233" x="4965700" y="4648200"/>
          <p14:tracePt t="69250" x="4997450" y="4622800"/>
          <p14:tracePt t="69266" x="5022850" y="4591050"/>
          <p14:tracePt t="69283" x="5054600" y="4565650"/>
          <p14:tracePt t="69300" x="5080000" y="4540250"/>
          <p14:tracePt t="69318" x="5105400" y="4533900"/>
          <p14:tracePt t="69322" x="5124450" y="4533900"/>
          <p14:tracePt t="69334" x="5149850" y="4527550"/>
          <p14:tracePt t="69350" x="5200650" y="4514850"/>
          <p14:tracePt t="69367" x="5264150" y="4489450"/>
          <p14:tracePt t="69383" x="5270500" y="4438650"/>
          <p14:tracePt t="69400" x="5270500" y="4413250"/>
          <p14:tracePt t="69417" x="5264150" y="4387850"/>
          <p14:tracePt t="69434" x="5257800" y="4375150"/>
          <p14:tracePt t="69450" x="5257800" y="4368800"/>
          <p14:tracePt t="69467" x="5257800" y="4362450"/>
          <p14:tracePt t="69483" x="5251450" y="4324350"/>
          <p14:tracePt t="69500" x="5226050" y="4222750"/>
          <p14:tracePt t="69517" x="5181600" y="4133850"/>
          <p14:tracePt t="69534" x="5149850" y="4102100"/>
          <p14:tracePt t="69550" x="5124450" y="4076700"/>
          <p14:tracePt t="69567" x="5118100" y="4064000"/>
          <p14:tracePt t="69583" x="5111750" y="4051300"/>
          <p14:tracePt t="69601" x="5111750" y="4025900"/>
          <p14:tracePt t="69617" x="5111750" y="4006850"/>
          <p14:tracePt t="69633" x="5111750" y="4000500"/>
          <p14:tracePt t="69650" x="5105400" y="4000500"/>
          <p14:tracePt t="69690" x="5099050" y="4000500"/>
          <p14:tracePt t="69700" x="5092700" y="4000500"/>
          <p14:tracePt t="69717" x="5086350" y="4000500"/>
          <p14:tracePt t="69734" x="5073650" y="4006850"/>
          <p14:tracePt t="69750" x="5048250" y="4019550"/>
          <p14:tracePt t="69767" x="5035550" y="4032250"/>
          <p14:tracePt t="69783" x="5022850" y="4032250"/>
          <p14:tracePt t="69800" x="5016500" y="4032250"/>
          <p14:tracePt t="69817" x="5003800" y="4038600"/>
          <p14:tracePt t="69834" x="4991100" y="4038600"/>
          <p14:tracePt t="69850" x="4978400" y="4038600"/>
          <p14:tracePt t="69867" x="4972050" y="4038600"/>
          <p14:tracePt t="69883" x="4965700" y="4038600"/>
          <p14:tracePt t="69900" x="4965700" y="4044950"/>
          <p14:tracePt t="69917" x="4959350" y="4051300"/>
          <p14:tracePt t="69937" x="4946650" y="4051300"/>
          <p14:tracePt t="69950" x="4940300" y="4064000"/>
          <p14:tracePt t="69967" x="4940300" y="4070350"/>
          <p14:tracePt t="69983" x="4940300" y="4083050"/>
          <p14:tracePt t="70010" x="4940300" y="4095750"/>
          <p14:tracePt t="70017" x="4940300" y="4102100"/>
          <p14:tracePt t="70034" x="4927600" y="4121150"/>
          <p14:tracePt t="70050" x="4914900" y="4127500"/>
          <p14:tracePt t="70067" x="4908550" y="4133850"/>
          <p14:tracePt t="70553" x="4921250" y="4133850"/>
          <p14:tracePt t="70559" x="4953000" y="4133850"/>
          <p14:tracePt t="70567" x="5003800" y="4133850"/>
          <p14:tracePt t="70584" x="5118100" y="4133850"/>
          <p14:tracePt t="70600" x="5213350" y="4133850"/>
          <p14:tracePt t="70617" x="5257800" y="4133850"/>
          <p14:tracePt t="70634" x="5276850" y="4133850"/>
          <p14:tracePt t="70651" x="5295900" y="4133850"/>
          <p14:tracePt t="70667" x="5302250" y="4133850"/>
          <p14:tracePt t="70684" x="5327650" y="4133850"/>
          <p14:tracePt t="70700" x="5391150" y="4140200"/>
          <p14:tracePt t="70717" x="5461000" y="4146550"/>
          <p14:tracePt t="70718" x="5492750" y="4146550"/>
          <p14:tracePt t="70734" x="5511800" y="4146550"/>
          <p14:tracePt t="70750" x="5518150" y="4146550"/>
          <p14:tracePt t="70799" x="5524500" y="4146550"/>
          <p14:tracePt t="71088" x="5530850" y="4152900"/>
          <p14:tracePt t="71959" x="5530850" y="4165600"/>
          <p14:tracePt t="71967" x="5530850" y="4184650"/>
          <p14:tracePt t="71984" x="5530850" y="4279900"/>
          <p14:tracePt t="72001" x="5537200" y="4368800"/>
          <p14:tracePt t="72017" x="5543550" y="4470400"/>
          <p14:tracePt t="72035" x="5543550" y="4565650"/>
          <p14:tracePt t="72051" x="5537200" y="4692650"/>
          <p14:tracePt t="72068" x="5499100" y="4806950"/>
          <p14:tracePt t="72084" x="5467350" y="4921250"/>
          <p14:tracePt t="72101" x="5422900" y="5003800"/>
          <p14:tracePt t="72118" x="5378450" y="5067300"/>
          <p14:tracePt t="72134" x="5346700" y="5105400"/>
          <p14:tracePt t="72135" x="5334000" y="5118100"/>
          <p14:tracePt t="72151" x="5302250" y="5137150"/>
          <p14:tracePt t="72167" x="5270500" y="5156200"/>
          <p14:tracePt t="72184" x="5245100" y="5168900"/>
          <p14:tracePt t="72201" x="5187950" y="5181600"/>
          <p14:tracePt t="72218" x="5156200" y="5187950"/>
          <p14:tracePt t="72234" x="5124450" y="5200650"/>
          <p14:tracePt t="72251" x="5086350" y="5213350"/>
          <p14:tracePt t="72268" x="5041900" y="5232400"/>
          <p14:tracePt t="72285" x="4997450" y="5270500"/>
          <p14:tracePt t="72301" x="4959350" y="5295900"/>
          <p14:tracePt t="72318" x="4940300" y="5314950"/>
          <p14:tracePt t="72335" x="4902200" y="5346700"/>
          <p14:tracePt t="72336" x="4870450" y="5372100"/>
          <p14:tracePt t="72351" x="4826000" y="5410200"/>
          <p14:tracePt t="72368" x="4794250" y="5454650"/>
          <p14:tracePt t="72384" x="4775200" y="5486400"/>
          <p14:tracePt t="72401" x="4756150" y="5505450"/>
          <p14:tracePt t="72417" x="4737100" y="5505450"/>
          <p14:tracePt t="72434" x="4718050" y="5505450"/>
          <p14:tracePt t="72451" x="4705350" y="5505450"/>
          <p14:tracePt t="72468" x="4692650" y="5505450"/>
          <p14:tracePt t="72484" x="4673600" y="5505450"/>
          <p14:tracePt t="72501" x="4654550" y="5505450"/>
          <p14:tracePt t="72503" x="4648200" y="5505450"/>
          <p14:tracePt t="72518" x="4629150" y="5505450"/>
          <p14:tracePt t="72534" x="4591050" y="5505450"/>
          <p14:tracePt t="72551" x="4540250" y="5505450"/>
          <p14:tracePt t="72568" x="4533900" y="5505450"/>
          <p14:tracePt t="72584" x="4527550" y="5511800"/>
          <p14:tracePt t="72648" x="4527550" y="5518150"/>
          <p14:tracePt t="72663" x="4559300" y="5518150"/>
          <p14:tracePt t="72675" x="4622800" y="5518150"/>
          <p14:tracePt t="72679" x="4699000" y="5518150"/>
          <p14:tracePt t="72690" x="4775200" y="5518150"/>
          <p14:tracePt t="72701" x="4857750" y="5518150"/>
          <p14:tracePt t="72718" x="4959350" y="5518150"/>
          <p14:tracePt t="72735" x="5022850" y="5518150"/>
          <p14:tracePt t="72751" x="5086350" y="5537200"/>
          <p14:tracePt t="72768" x="5149850" y="5549900"/>
          <p14:tracePt t="72785" x="5168900" y="5549900"/>
          <p14:tracePt t="72801" x="5175250" y="5549900"/>
          <p14:tracePt t="72863" x="5187950" y="5549900"/>
          <p14:tracePt t="72872" x="5194300" y="5549900"/>
          <p14:tracePt t="72880" x="5200650" y="5549900"/>
          <p14:tracePt t="72890" x="5207000" y="5549900"/>
          <p14:tracePt t="72991" x="5207000" y="5543550"/>
          <p14:tracePt t="72999" x="5207000" y="5524500"/>
          <p14:tracePt t="73010" x="5207000" y="5480050"/>
          <p14:tracePt t="73018" x="5213350" y="5435600"/>
          <p14:tracePt t="73035" x="5226050" y="5384800"/>
          <p14:tracePt t="73051" x="5226050" y="5365750"/>
          <p14:tracePt t="73069" x="5226050" y="5359400"/>
          <p14:tracePt t="76488" x="5213350" y="5353050"/>
          <p14:tracePt t="76496" x="5187950" y="5334000"/>
          <p14:tracePt t="76503" x="5149850" y="5327650"/>
          <p14:tracePt t="76519" x="5060950" y="5270500"/>
          <p14:tracePt t="76536" x="5041900" y="5264150"/>
          <p14:tracePt t="76569" x="5029200" y="5226050"/>
          <p14:tracePt t="76586" x="4997450" y="4953000"/>
          <p14:tracePt t="76602" x="4953000" y="4540250"/>
          <p14:tracePt t="76619" x="4953000" y="4508500"/>
          <p14:tracePt t="76663" x="4940300" y="4508500"/>
          <p14:tracePt t="76686" x="4857750" y="4629150"/>
          <p14:tracePt t="76702" x="4806950" y="4718050"/>
          <p14:tracePt t="76719" x="4718050" y="4832350"/>
          <p14:tracePt t="76736" x="4629150" y="4914900"/>
          <p14:tracePt t="76752" x="4508500" y="5029200"/>
          <p14:tracePt t="76769" x="4419600" y="5130800"/>
          <p14:tracePt t="76786" x="4387850" y="5175250"/>
          <p14:tracePt t="76802" x="4387850" y="5181600"/>
          <p14:tracePt t="76836" x="4381500" y="5181600"/>
          <p14:tracePt t="76852" x="4362450" y="5181600"/>
          <p14:tracePt t="76869" x="4349750" y="5181600"/>
          <p14:tracePt t="76959" x="4330700" y="5181600"/>
          <p14:tracePt t="76967" x="4324350" y="5181600"/>
          <p14:tracePt t="76978" x="4311650" y="5181600"/>
          <p14:tracePt t="76986" x="4298950" y="5181600"/>
          <p14:tracePt t="77002" x="4292600" y="5181600"/>
          <p14:tracePt t="77019" x="4286250" y="5181600"/>
          <p14:tracePt t="77036" x="4279900" y="5187950"/>
          <p14:tracePt t="77053" x="4260850" y="5207000"/>
          <p14:tracePt t="77055" x="4229100" y="5226050"/>
          <p14:tracePt t="77070" x="4197350" y="5245100"/>
          <p14:tracePt t="77086" x="4133850" y="5289550"/>
          <p14:tracePt t="77103" x="4076700" y="5340350"/>
          <p14:tracePt t="77119" x="4025900" y="5429250"/>
          <p14:tracePt t="77136" x="4006850" y="5461000"/>
          <p14:tracePt t="77153" x="3962400" y="5511800"/>
          <p14:tracePt t="77170" x="3949700" y="5556250"/>
          <p14:tracePt t="77186" x="3943350" y="5581650"/>
          <p14:tracePt t="77203" x="3943350" y="5594350"/>
          <p14:tracePt t="77219" x="3943350" y="5600700"/>
          <p14:tracePt t="77236" x="3943350" y="5613400"/>
          <p14:tracePt t="77252" x="3937000" y="5613400"/>
          <p14:tracePt t="77269" x="3937000" y="5619750"/>
          <p14:tracePt t="77286" x="3924300" y="5632450"/>
          <p14:tracePt t="77303" x="3892550" y="5657850"/>
          <p14:tracePt t="77319" x="3873500" y="5670550"/>
          <p14:tracePt t="77336" x="3835400" y="5708650"/>
          <p14:tracePt t="77353" x="3810000" y="5721350"/>
          <p14:tracePt t="77369" x="3771900" y="5746750"/>
          <p14:tracePt t="77386" x="3746500" y="5765800"/>
          <p14:tracePt t="77403" x="3721100" y="5772150"/>
          <p14:tracePt t="77419" x="3689350" y="5772150"/>
          <p14:tracePt t="77436" x="3657600" y="5791200"/>
          <p14:tracePt t="77453" x="3632200" y="5803900"/>
          <p14:tracePt t="77470" x="3613150" y="5810250"/>
          <p14:tracePt t="77486" x="3594100" y="5816600"/>
          <p14:tracePt t="77503" x="3568700" y="5842000"/>
          <p14:tracePt t="77519" x="3549650" y="5854700"/>
          <p14:tracePt t="77536" x="3536950" y="5861050"/>
          <p14:tracePt t="77570" x="3530600" y="5867400"/>
          <p14:tracePt t="77603" x="3524250" y="5867400"/>
          <p14:tracePt t="77619" x="3511550" y="5867400"/>
          <p14:tracePt t="77636" x="3486150" y="5867400"/>
          <p14:tracePt t="77653" x="3448050" y="5867400"/>
          <p14:tracePt t="77670" x="3422650" y="5867400"/>
          <p14:tracePt t="77671" x="3409950" y="5873750"/>
          <p14:tracePt t="77686" x="3403600" y="5873750"/>
          <p14:tracePt t="77703" x="3378200" y="5873750"/>
          <p14:tracePt t="77719" x="3352800" y="5873750"/>
          <p14:tracePt t="77736" x="3302000" y="5873750"/>
          <p14:tracePt t="77753" x="3257550" y="5873750"/>
          <p14:tracePt t="77769" x="3219450" y="5873750"/>
          <p14:tracePt t="77786" x="3194050" y="5873750"/>
          <p14:tracePt t="77803" x="3181350" y="5880100"/>
          <p14:tracePt t="77820" x="3168650" y="5880100"/>
          <p14:tracePt t="77836" x="3149600" y="5880100"/>
          <p14:tracePt t="77853" x="3130550" y="5880100"/>
          <p14:tracePt t="77870" x="3092450" y="5880100"/>
          <p14:tracePt t="77886" x="3060700" y="5892800"/>
          <p14:tracePt t="77903" x="3028950" y="5899150"/>
          <p14:tracePt t="77919" x="3016250" y="5911850"/>
          <p14:tracePt t="77936" x="3003550" y="5918200"/>
          <p14:tracePt t="77953" x="2965450" y="5956300"/>
          <p14:tracePt t="77969" x="2921000" y="6000750"/>
          <p14:tracePt t="77986" x="2863850" y="6057900"/>
          <p14:tracePt t="78003" x="2838450" y="6076950"/>
          <p14:tracePt t="78020" x="2832100" y="6083300"/>
          <p14:tracePt t="78343" x="2825750" y="6083300"/>
          <p14:tracePt t="78360" x="2825750" y="6076950"/>
          <p14:tracePt t="78384" x="2825750" y="6070600"/>
          <p14:tracePt t="78424" x="2825750" y="6064250"/>
          <p14:tracePt t="78443" x="2825750" y="6051550"/>
          <p14:tracePt t="78447" x="2825750" y="6045200"/>
          <p14:tracePt t="78460" x="2825750" y="6038850"/>
          <p14:tracePt t="78470" x="2825750" y="6032500"/>
          <p14:tracePt t="78503" x="2825750" y="6026150"/>
          <p14:tracePt t="78519" x="2825750" y="6019800"/>
          <p14:tracePt t="91383" x="2825750" y="5975350"/>
          <p14:tracePt t="91391" x="2838450" y="5530850"/>
          <p14:tracePt t="91407" x="2940050" y="3473450"/>
          <p14:tracePt t="91424" x="2971800" y="1504950"/>
          <p14:tracePt t="91441" x="2965450" y="12700"/>
          <p14:tracePt t="91458" x="2832100" y="0"/>
          <p14:tracePt t="91474" x="2730500" y="0"/>
          <p14:tracePt t="91491" x="2698750" y="0"/>
          <p14:tracePt t="91928" x="2692400" y="0"/>
          <p14:tracePt t="91936" x="2705100" y="95250"/>
          <p14:tracePt t="91942" x="2813050" y="279400"/>
          <p14:tracePt t="91958" x="2946400" y="514350"/>
          <p14:tracePt t="91975" x="3422650" y="1282700"/>
          <p14:tracePt t="91991" x="3695700" y="1803400"/>
          <p14:tracePt t="92007" x="3917950" y="2273300"/>
          <p14:tracePt t="92024" x="4038600" y="2654300"/>
          <p14:tracePt t="92041" x="4108450" y="2895600"/>
          <p14:tracePt t="92058" x="4146550" y="3111500"/>
          <p14:tracePt t="92074" x="4197350" y="3409950"/>
          <p14:tracePt t="92091" x="4248150" y="3835400"/>
          <p14:tracePt t="92108" x="4311650" y="4140200"/>
          <p14:tracePt t="92125" x="4362450" y="4330700"/>
          <p14:tracePt t="92141" x="4381500" y="4413250"/>
          <p14:tracePt t="92158" x="4387850" y="4470400"/>
          <p14:tracePt t="92174" x="4387850" y="4495800"/>
          <p14:tracePt t="92176" x="4400550" y="4514850"/>
          <p14:tracePt t="92191" x="4400550" y="4540250"/>
          <p14:tracePt t="92208" x="4445000" y="4603750"/>
          <p14:tracePt t="92224" x="4483100" y="4654550"/>
          <p14:tracePt t="92241" x="4495800" y="4686300"/>
          <p14:tracePt t="92258" x="4514850" y="4737100"/>
          <p14:tracePt t="92274" x="4521200" y="4781550"/>
          <p14:tracePt t="92291" x="4546600" y="4806950"/>
          <p14:tracePt t="92308" x="4565650" y="4813300"/>
          <p14:tracePt t="92325" x="4578350" y="4813300"/>
          <p14:tracePt t="92360" x="4591050" y="4813300"/>
          <p14:tracePt t="92376" x="4597400" y="4813300"/>
          <p14:tracePt t="92391" x="4635500" y="4813300"/>
          <p14:tracePt t="92408" x="4667250" y="4813300"/>
          <p14:tracePt t="92425" x="4686300" y="4813300"/>
          <p14:tracePt t="92441" x="4699000" y="4832350"/>
          <p14:tracePt t="92458" x="4718050" y="4883150"/>
          <p14:tracePt t="92474" x="4718050" y="4921250"/>
          <p14:tracePt t="92491" x="4718050" y="5016500"/>
          <p14:tracePt t="92508" x="4718050" y="5080000"/>
          <p14:tracePt t="92524" x="4711700" y="5105400"/>
          <p14:tracePt t="92541" x="4705350" y="5149850"/>
          <p14:tracePt t="92558" x="4692650" y="5207000"/>
          <p14:tracePt t="92560" x="4692650" y="5226050"/>
          <p14:tracePt t="92574" x="4692650" y="5232400"/>
          <p14:tracePt t="92591" x="4692650" y="5245100"/>
          <p14:tracePt t="92608" x="4692650" y="5270500"/>
          <p14:tracePt t="92624" x="4692650" y="5308600"/>
          <p14:tracePt t="92641" x="4686300" y="5346700"/>
          <p14:tracePt t="92658" x="4679950" y="5365750"/>
          <p14:tracePt t="92674" x="4679950" y="5384800"/>
          <p14:tracePt t="92783" x="4686300" y="5384800"/>
          <p14:tracePt t="92799" x="4699000" y="5384800"/>
          <p14:tracePt t="92807" x="4705350" y="5378450"/>
          <p14:tracePt t="92824" x="4711700" y="5372100"/>
          <p14:tracePt t="92841" x="4724400" y="5359400"/>
          <p14:tracePt t="92858" x="4730750" y="5353050"/>
          <p14:tracePt t="92875" x="4749800" y="5334000"/>
          <p14:tracePt t="92882" x="4749800" y="5327650"/>
          <p14:tracePt t="92891" x="4749800" y="5314950"/>
          <p14:tracePt t="92908" x="4749800" y="5308600"/>
          <p14:tracePt t="92926" x="4737100" y="5264150"/>
          <p14:tracePt t="92942" x="4654550" y="5226050"/>
          <p14:tracePt t="92958" x="4622800" y="5213350"/>
          <p14:tracePt t="92974" x="4578350" y="5200650"/>
          <p14:tracePt t="92991" x="4483100" y="5194300"/>
          <p14:tracePt t="93008" x="4413250" y="5194300"/>
          <p14:tracePt t="93025" x="4362450" y="5213350"/>
          <p14:tracePt t="93041" x="4330700" y="5238750"/>
          <p14:tracePt t="93058" x="4311650" y="5264150"/>
          <p14:tracePt t="93074" x="4279900" y="5308600"/>
          <p14:tracePt t="93091" x="4260850" y="5340350"/>
          <p14:tracePt t="93108" x="4248150" y="5384800"/>
          <p14:tracePt t="93125" x="4248150" y="5410200"/>
          <p14:tracePt t="93141" x="4248150" y="5422900"/>
          <p14:tracePt t="93158" x="4254500" y="5473700"/>
          <p14:tracePt t="93160" x="4254500" y="5486400"/>
          <p14:tracePt t="93175" x="4292600" y="5537200"/>
          <p14:tracePt t="93192" x="4330700" y="5607050"/>
          <p14:tracePt t="93208" x="4375150" y="5632450"/>
          <p14:tracePt t="93224" x="4400550" y="5638800"/>
          <p14:tracePt t="93241" x="4413250" y="5645150"/>
          <p14:tracePt t="93258" x="4432300" y="5645150"/>
          <p14:tracePt t="93275" x="4445000" y="5645150"/>
          <p14:tracePt t="93291" x="4476750" y="5645150"/>
          <p14:tracePt t="93308" x="4521200" y="5645150"/>
          <p14:tracePt t="93325" x="4546600" y="5645150"/>
          <p14:tracePt t="93342" x="4565650" y="5638800"/>
          <p14:tracePt t="93358" x="4572000" y="5632450"/>
          <p14:tracePt t="93359" x="4584700" y="5626100"/>
          <p14:tracePt t="93375" x="4610100" y="5626100"/>
          <p14:tracePt t="93391" x="4654550" y="5626100"/>
          <p14:tracePt t="93408" x="4724400" y="5613400"/>
          <p14:tracePt t="93425" x="4768850" y="5594350"/>
          <p14:tracePt t="93442" x="4794250" y="5588000"/>
          <p14:tracePt t="93458" x="4819650" y="5568950"/>
          <p14:tracePt t="93475" x="4845050" y="5562600"/>
          <p14:tracePt t="93491" x="4876800" y="5556250"/>
          <p14:tracePt t="93508" x="4908550" y="5556250"/>
          <p14:tracePt t="93525" x="4940300" y="5556250"/>
          <p14:tracePt t="93542" x="4972050" y="5556250"/>
          <p14:tracePt t="93558" x="5010150" y="5556250"/>
          <p14:tracePt t="93575" x="5073650" y="5556250"/>
          <p14:tracePt t="93591" x="5099050" y="5549900"/>
          <p14:tracePt t="93608" x="5124450" y="5543550"/>
          <p14:tracePt t="93625" x="5130800" y="5543550"/>
          <p14:tracePt t="93641" x="5156200" y="5530850"/>
          <p14:tracePt t="93658" x="5175250" y="5511800"/>
          <p14:tracePt t="93675" x="5187950" y="5505450"/>
          <p14:tracePt t="93692" x="5194300" y="5492750"/>
          <p14:tracePt t="93708" x="5200650" y="5467350"/>
          <p14:tracePt t="93726" x="5200650" y="5454650"/>
          <p14:tracePt t="93741" x="5219700" y="5397500"/>
          <p14:tracePt t="93743" x="5226050" y="5372100"/>
          <p14:tracePt t="93758" x="5232400" y="5340350"/>
          <p14:tracePt t="93775" x="5238750" y="5295900"/>
          <p14:tracePt t="93792" x="5238750" y="5283200"/>
          <p14:tracePt t="93808" x="5238750" y="5270500"/>
          <p14:tracePt t="93825" x="5219700" y="5251450"/>
          <p14:tracePt t="93842" x="5162550" y="5213350"/>
          <p14:tracePt t="93858" x="5105400" y="5175250"/>
          <p14:tracePt t="93875" x="5060950" y="5143500"/>
          <p14:tracePt t="93882" x="5041900" y="5137150"/>
          <p14:tracePt t="93891" x="5022850" y="5130800"/>
          <p14:tracePt t="93908" x="4984750" y="5111750"/>
          <p14:tracePt t="93925" x="4921250" y="5111750"/>
          <p14:tracePt t="93942" x="4845050" y="5099050"/>
          <p14:tracePt t="93959" x="4813300" y="5092700"/>
          <p14:tracePt t="93975" x="4756150" y="5086350"/>
          <p14:tracePt t="93992" x="4699000" y="5080000"/>
          <p14:tracePt t="94008" x="4616450" y="5073650"/>
          <p14:tracePt t="94025" x="4502150" y="5073650"/>
          <p14:tracePt t="94042" x="4400550" y="5080000"/>
          <p14:tracePt t="94058" x="4375150" y="5092700"/>
          <p14:tracePt t="94075" x="4337050" y="5111750"/>
          <p14:tracePt t="94092" x="4311650" y="5130800"/>
          <p14:tracePt t="94108" x="4286250" y="5156200"/>
          <p14:tracePt t="94125" x="4248150" y="5194300"/>
          <p14:tracePt t="94142" x="4222750" y="5219700"/>
          <p14:tracePt t="94159" x="4210050" y="5251450"/>
          <p14:tracePt t="94161" x="4210050" y="5264150"/>
          <p14:tracePt t="94175" x="4210050" y="5302250"/>
          <p14:tracePt t="94192" x="4210050" y="5334000"/>
          <p14:tracePt t="94208" x="4210050" y="5353050"/>
          <p14:tracePt t="94225" x="4222750" y="5384800"/>
          <p14:tracePt t="94242" x="4229100" y="5397500"/>
          <p14:tracePt t="94258" x="4241800" y="5410200"/>
          <p14:tracePt t="94275" x="4254500" y="5422900"/>
          <p14:tracePt t="94291" x="4267200" y="5435600"/>
          <p14:tracePt t="94308" x="4286250" y="5441950"/>
          <p14:tracePt t="94325" x="4324350" y="5448300"/>
          <p14:tracePt t="94326" x="4337050" y="5448300"/>
          <p14:tracePt t="94342" x="4349750" y="5448300"/>
          <p14:tracePt t="94358" x="4368800" y="5454650"/>
          <p14:tracePt t="94375" x="4387850" y="5461000"/>
          <p14:tracePt t="94392" x="4400550" y="5461000"/>
          <p14:tracePt t="94425" x="4413250" y="5467350"/>
          <p14:tracePt t="94442" x="4425950" y="5473700"/>
          <p14:tracePt t="94458" x="4432300" y="5473700"/>
          <p14:tracePt t="94475" x="4438650" y="5473700"/>
          <p14:tracePt t="94492" x="4445000" y="5480050"/>
          <p14:tracePt t="94569" x="4451350" y="5480050"/>
          <p14:tracePt t="94584" x="4457700" y="5473700"/>
          <p14:tracePt t="94671" x="4457700" y="5467350"/>
          <p14:tracePt t="94688" x="4457700" y="5461000"/>
          <p14:tracePt t="94698" x="4457700" y="5454650"/>
          <p14:tracePt t="94714" x="4457700" y="5448300"/>
          <p14:tracePt t="94719" x="4457700" y="5441950"/>
          <p14:tracePt t="98279" x="4457700" y="5435600"/>
          <p14:tracePt t="98320" x="4451350" y="5422900"/>
          <p14:tracePt t="98696" x="4464050" y="5429250"/>
          <p14:tracePt t="98703" x="4483100" y="5429250"/>
          <p14:tracePt t="98712" x="4502150" y="5435600"/>
          <p14:tracePt t="98726" x="4508500" y="5435600"/>
          <p14:tracePt t="98760" x="4514850" y="5435600"/>
          <p14:tracePt t="98975" x="4514850" y="5441950"/>
          <p14:tracePt t="99001" x="4508500" y="5448300"/>
          <p14:tracePt t="99007" x="4502150" y="5448300"/>
          <p14:tracePt t="99018" x="4495800" y="5461000"/>
          <p14:tracePt t="99026" x="4489450" y="5461000"/>
          <p14:tracePt t="99043" x="4476750" y="5473700"/>
          <p14:tracePt t="99060" x="4470400" y="5473700"/>
          <p14:tracePt t="99093" x="4470400" y="5480050"/>
          <p14:tracePt t="99111" x="4457700" y="5480050"/>
          <p14:tracePt t="99112" x="4445000" y="5480050"/>
          <p14:tracePt t="99127" x="4406900" y="5505450"/>
          <p14:tracePt t="99143" x="4349750" y="5543550"/>
          <p14:tracePt t="99161" x="4260850" y="5581650"/>
          <p14:tracePt t="99178" x="4203700" y="5619750"/>
          <p14:tracePt t="99194" x="4171950" y="5638800"/>
          <p14:tracePt t="99210" x="4064000" y="5740400"/>
          <p14:tracePt t="99227" x="4006850" y="5829300"/>
          <p14:tracePt t="99243" x="3975100" y="5911850"/>
          <p14:tracePt t="99260" x="3962400" y="6000750"/>
          <p14:tracePt t="99277" x="3943350" y="6096000"/>
          <p14:tracePt t="99293" x="3911600" y="6197600"/>
          <p14:tracePt t="99311" x="3873500" y="6299200"/>
          <p14:tracePt t="99327" x="3829050" y="6470650"/>
          <p14:tracePt t="99343" x="3797300" y="6559550"/>
          <p14:tracePt t="99360" x="3778250" y="6616700"/>
          <p14:tracePt t="99377" x="3759200" y="6648450"/>
          <p14:tracePt t="99394" x="3752850" y="6661150"/>
          <p14:tracePt t="99410" x="3740150" y="6673850"/>
          <p14:tracePt t="99427" x="3733800" y="6673850"/>
          <p14:tracePt t="99444" x="3721100" y="6673850"/>
          <p14:tracePt t="99461" x="3708400" y="6673850"/>
          <p14:tracePt t="99476" x="3702050" y="6673850"/>
          <p14:tracePt t="99510" x="3689350" y="6673850"/>
          <p14:tracePt t="99527" x="3670300" y="6673850"/>
          <p14:tracePt t="99543" x="3657600" y="6667500"/>
          <p14:tracePt t="99577" x="3644900" y="6667500"/>
          <p14:tracePt t="99593" x="3638550" y="6667500"/>
          <p14:tracePt t="99713" x="3657600" y="6667500"/>
          <p14:tracePt t="99719" x="3670300" y="6667500"/>
          <p14:tracePt t="99727" x="3683000" y="6667500"/>
          <p14:tracePt t="99743" x="3702050" y="6673850"/>
          <p14:tracePt t="99760" x="3759200" y="6699250"/>
          <p14:tracePt t="99777" x="3810000" y="6711950"/>
          <p14:tracePt t="99794" x="3892550" y="6743700"/>
          <p14:tracePt t="99810" x="3981450" y="6762750"/>
          <p14:tracePt t="99827" x="4076700" y="6769100"/>
          <p14:tracePt t="99844" x="4159250" y="6769100"/>
          <p14:tracePt t="99861" x="4203700" y="6769100"/>
          <p14:tracePt t="99877" x="4229100" y="6769100"/>
          <p14:tracePt t="99894" x="4254500" y="6769100"/>
          <p14:tracePt t="99910" x="4292600" y="6769100"/>
          <p14:tracePt t="99912" x="4305300" y="6762750"/>
          <p14:tracePt t="99927" x="4362450" y="6750050"/>
          <p14:tracePt t="99944" x="4413250" y="6731000"/>
          <p14:tracePt t="99960" x="4438650" y="6718300"/>
          <p14:tracePt t="99977" x="4445000" y="6711950"/>
          <p14:tracePt t="99994" x="4451350" y="6705600"/>
          <p14:tracePt t="100010" x="4451350" y="6692900"/>
          <p14:tracePt t="100027" x="4457700" y="6648450"/>
          <p14:tracePt t="100044" x="4457700" y="6584950"/>
          <p14:tracePt t="100061" x="4457700" y="6540500"/>
          <p14:tracePt t="100077" x="4457700" y="6508750"/>
          <p14:tracePt t="100094" x="4451350" y="6483350"/>
          <p14:tracePt t="100111" x="4445000" y="6464300"/>
          <p14:tracePt t="100127" x="4425950" y="6407150"/>
          <p14:tracePt t="100144" x="4419600" y="6350000"/>
          <p14:tracePt t="100160" x="4406900" y="6292850"/>
          <p14:tracePt t="100177" x="4368800" y="6235700"/>
          <p14:tracePt t="100194" x="4330700" y="6210300"/>
          <p14:tracePt t="100210" x="4286250" y="6178550"/>
          <p14:tracePt t="100227" x="4260850" y="6153150"/>
          <p14:tracePt t="100244" x="4235450" y="6140450"/>
          <p14:tracePt t="100260" x="4178300" y="6115050"/>
          <p14:tracePt t="100277" x="4083050" y="6089650"/>
          <p14:tracePt t="100294" x="3937000" y="6076950"/>
          <p14:tracePt t="100311" x="3752850" y="6057900"/>
          <p14:tracePt t="100327" x="3663950" y="6057900"/>
          <p14:tracePt t="100344" x="3600450" y="6064250"/>
          <p14:tracePt t="100360" x="3543300" y="6102350"/>
          <p14:tracePt t="100377" x="3454400" y="6165850"/>
          <p14:tracePt t="100394" x="3359150" y="6248400"/>
          <p14:tracePt t="100411" x="3302000" y="6305550"/>
          <p14:tracePt t="100427" x="3282950" y="6343650"/>
          <p14:tracePt t="100444" x="3282950" y="6394450"/>
          <p14:tracePt t="100461" x="3282950" y="6451600"/>
          <p14:tracePt t="100477" x="3282950" y="6496050"/>
          <p14:tracePt t="100494" x="3282950" y="6546850"/>
          <p14:tracePt t="100510" x="3302000" y="6667500"/>
          <p14:tracePt t="100527" x="3384550" y="6756400"/>
          <p14:tracePt t="100544" x="3511550" y="6851650"/>
          <p14:tracePt t="100561" x="3638550" y="6851650"/>
          <p14:tracePt t="100577" x="3702050" y="6851650"/>
          <p14:tracePt t="100594" x="3733800" y="6851650"/>
          <p14:tracePt t="100610" x="3765550" y="6851650"/>
          <p14:tracePt t="100628" x="3841750" y="6851650"/>
          <p14:tracePt t="100644" x="3924300" y="6851650"/>
          <p14:tracePt t="100661" x="4000500" y="6851650"/>
          <p14:tracePt t="100677" x="4051300" y="6851650"/>
          <p14:tracePt t="100694" x="4076700" y="6851650"/>
          <p14:tracePt t="100695" x="4083050" y="6851650"/>
          <p14:tracePt t="100710" x="4121150" y="6851650"/>
          <p14:tracePt t="100727" x="4184650" y="6851650"/>
          <p14:tracePt t="100744" x="4241800" y="6851650"/>
          <p14:tracePt t="100761" x="4267200" y="6851650"/>
          <p14:tracePt t="100777" x="4279900" y="6851650"/>
          <p14:tracePt t="100794" x="4286250" y="6845300"/>
          <p14:tracePt t="100810" x="4298950" y="6838950"/>
          <p14:tracePt t="100827" x="4330700" y="6826250"/>
          <p14:tracePt t="100845" x="4368800" y="6813550"/>
          <p14:tracePt t="100861" x="4381500" y="6800850"/>
          <p14:tracePt t="100878" x="4394200" y="6781800"/>
          <p14:tracePt t="100894" x="4400550" y="6750050"/>
          <p14:tracePt t="100911" x="4406900" y="6692900"/>
          <p14:tracePt t="100927" x="4419600" y="6572250"/>
          <p14:tracePt t="100944" x="4432300" y="6496050"/>
          <p14:tracePt t="100960" x="4432300" y="6451600"/>
          <p14:tracePt t="100977" x="4432300" y="6407150"/>
          <p14:tracePt t="100994" x="4413250" y="6356350"/>
          <p14:tracePt t="101010" x="4413250" y="6330950"/>
          <p14:tracePt t="101027" x="4394200" y="6311900"/>
          <p14:tracePt t="101044" x="4387850" y="6286500"/>
          <p14:tracePt t="101061" x="4375150" y="6267450"/>
          <p14:tracePt t="101079" x="4349750" y="6235700"/>
          <p14:tracePt t="101097" x="4254500" y="6184900"/>
          <p14:tracePt t="101111" x="4197350" y="6146800"/>
          <p14:tracePt t="101127" x="4171950" y="6140450"/>
          <p14:tracePt t="101144" x="4171950" y="6134100"/>
          <p14:tracePt t="101161" x="4152900" y="6134100"/>
          <p14:tracePt t="101177" x="4114800" y="6134100"/>
          <p14:tracePt t="101194" x="4064000" y="6134100"/>
          <p14:tracePt t="101211" x="4006850" y="6134100"/>
          <p14:tracePt t="101227" x="3962400" y="6134100"/>
          <p14:tracePt t="101244" x="3937000" y="6134100"/>
          <p14:tracePt t="101261" x="3917950" y="6134100"/>
          <p14:tracePt t="101277" x="3892550" y="6140450"/>
          <p14:tracePt t="101294" x="3873500" y="6146800"/>
          <p14:tracePt t="101311" x="3860800" y="6153150"/>
          <p14:tracePt t="101327" x="3854450" y="6159500"/>
          <p14:tracePt t="101361" x="3848100" y="6159500"/>
          <p14:tracePt t="101377" x="3848100" y="6172200"/>
          <p14:tracePt t="101394" x="3841750" y="6191250"/>
          <p14:tracePt t="101411" x="3835400" y="6203950"/>
          <p14:tracePt t="101427" x="3829050" y="6216650"/>
          <p14:tracePt t="101759" x="3829050" y="6203950"/>
          <p14:tracePt t="102855" x="3829050" y="6197600"/>
          <p14:tracePt t="102863" x="3829050" y="6134100"/>
          <p14:tracePt t="102878" x="3822700" y="6057900"/>
          <p14:tracePt t="102895" x="3733800" y="5899150"/>
          <p14:tracePt t="102912" x="3543300" y="5765800"/>
          <p14:tracePt t="102928" x="3473450" y="5651500"/>
          <p14:tracePt t="102945" x="3467100" y="5549900"/>
          <p14:tracePt t="102961" x="3467100" y="5397500"/>
          <p14:tracePt t="102978" x="3530600" y="5200650"/>
          <p14:tracePt t="102995" x="3740150" y="4737100"/>
          <p14:tracePt t="103011" x="4127500" y="4121150"/>
          <p14:tracePt t="103028" x="4432300" y="3721100"/>
          <p14:tracePt t="103045" x="4495800" y="3676650"/>
          <p14:tracePt t="103082" x="4502150" y="3676650"/>
          <p14:tracePt t="103103" x="4514850" y="3676650"/>
          <p14:tracePt t="103111" x="4533900" y="3695700"/>
          <p14:tracePt t="103128" x="4565650" y="3721100"/>
          <p14:tracePt t="103145" x="4578350" y="3727450"/>
          <p14:tracePt t="103161" x="4591050" y="3740150"/>
          <p14:tracePt t="103178" x="4660900" y="3790950"/>
          <p14:tracePt t="103195" x="4737100" y="3848100"/>
          <p14:tracePt t="103211" x="4883150" y="3943350"/>
          <p14:tracePt t="103228" x="5124450" y="4057650"/>
          <p14:tracePt t="103246" x="5429250" y="4121150"/>
          <p14:tracePt t="103261" x="5702300" y="4140200"/>
          <p14:tracePt t="103278" x="5854700" y="4133850"/>
          <p14:tracePt t="103279" x="5899150" y="4114800"/>
          <p14:tracePt t="103295" x="5924550" y="4089400"/>
          <p14:tracePt t="103311" x="5924550" y="4083050"/>
          <p14:tracePt t="103328" x="5924550" y="4076700"/>
          <p14:tracePt t="103375" x="5918200" y="4076700"/>
          <p14:tracePt t="103386" x="5899150" y="4076700"/>
          <p14:tracePt t="103395" x="5867400" y="4076700"/>
          <p14:tracePt t="103412" x="5727700" y="4108450"/>
          <p14:tracePt t="103428" x="5562600" y="4159250"/>
          <p14:tracePt t="103445" x="5448300" y="4203700"/>
          <p14:tracePt t="103461" x="5359400" y="4241800"/>
          <p14:tracePt t="103478" x="5327650" y="4260850"/>
          <p14:tracePt t="103495" x="5295900" y="4267200"/>
          <p14:tracePt t="103511" x="5251450" y="4267200"/>
          <p14:tracePt t="103528" x="5162550" y="4267200"/>
          <p14:tracePt t="103545" x="5092700" y="4267200"/>
          <p14:tracePt t="103561" x="5080000" y="4273550"/>
          <p14:tracePt t="103595" x="5073650" y="4273550"/>
          <p14:tracePt t="103671" x="5118100" y="4260850"/>
          <p14:tracePt t="103680" x="5143500" y="4260850"/>
          <p14:tracePt t="103687" x="5168900" y="4260850"/>
          <p14:tracePt t="103695" x="5175250" y="4260850"/>
          <p14:tracePt t="103866" x="5175250" y="4267200"/>
          <p14:tracePt t="103880" x="5175250" y="4279900"/>
          <p14:tracePt t="103888" x="5168900" y="4292600"/>
          <p14:tracePt t="103895" x="5156200" y="4311650"/>
          <p14:tracePt t="103911" x="5143500" y="4324350"/>
          <p14:tracePt t="103928" x="5143500" y="4343400"/>
          <p14:tracePt t="103945" x="5130800" y="4349750"/>
          <p14:tracePt t="103962" x="5130800" y="4368800"/>
          <p14:tracePt t="103978" x="5130800" y="4375150"/>
          <p14:tracePt t="103995" x="5130800" y="4381500"/>
          <p14:tracePt t="104012" x="5124450" y="4400550"/>
          <p14:tracePt t="104028" x="5111750" y="4432300"/>
          <p14:tracePt t="104046" x="5092700" y="4476750"/>
          <p14:tracePt t="104062" x="5080000" y="4489450"/>
          <p14:tracePt t="104078" x="5073650" y="4502150"/>
          <p14:tracePt t="104095" x="5073650" y="4508500"/>
          <p14:tracePt t="104128" x="5067300" y="4521200"/>
          <p14:tracePt t="104145" x="5054600" y="4540250"/>
          <p14:tracePt t="104162" x="5048250" y="4552950"/>
          <p14:tracePt t="104178" x="5035550" y="4572000"/>
          <p14:tracePt t="104195" x="5029200" y="4578350"/>
          <p14:tracePt t="104264" x="5029200" y="4584700"/>
          <p14:tracePt t="104280" x="5022850" y="4591050"/>
          <p14:tracePt t="104351" x="5022850" y="4610100"/>
          <p14:tracePt t="104359" x="5022850" y="4616450"/>
          <p14:tracePt t="104368" x="5016500" y="4629150"/>
          <p14:tracePt t="104378" x="5016500" y="4635500"/>
          <p14:tracePt t="104418" x="5010150" y="4648200"/>
          <p14:tracePt t="104428" x="5010150" y="4654550"/>
          <p14:tracePt t="104446" x="4997450" y="4699000"/>
          <p14:tracePt t="104462" x="4972050" y="4775200"/>
          <p14:tracePt t="104478" x="4946650" y="4826000"/>
          <p14:tracePt t="104479" x="4940300" y="4832350"/>
          <p14:tracePt t="104495" x="4921250" y="4851400"/>
          <p14:tracePt t="104512" x="4914900" y="4857750"/>
          <p14:tracePt t="104528" x="4883150" y="4889500"/>
          <p14:tracePt t="104545" x="4819650" y="4940300"/>
          <p14:tracePt t="104562" x="4768850" y="5010150"/>
          <p14:tracePt t="104578" x="4737100" y="5054600"/>
          <p14:tracePt t="104595" x="4692650" y="5099050"/>
          <p14:tracePt t="104612" x="4686300" y="5111750"/>
          <p14:tracePt t="104629" x="4648200" y="5156200"/>
          <p14:tracePt t="104646" x="4565650" y="5276850"/>
          <p14:tracePt t="104662" x="4425950" y="5480050"/>
          <p14:tracePt t="104664" x="4349750" y="5568950"/>
          <p14:tracePt t="104679" x="4171950" y="5778500"/>
          <p14:tracePt t="104695" x="4070350" y="5886450"/>
          <p14:tracePt t="104712" x="3994150" y="5975350"/>
          <p14:tracePt t="104729" x="3911600" y="6045200"/>
          <p14:tracePt t="104745" x="3803650" y="6121400"/>
          <p14:tracePt t="104762" x="3625850" y="6261100"/>
          <p14:tracePt t="104779" x="3429000" y="6432550"/>
          <p14:tracePt t="104795" x="3289300" y="6559550"/>
          <p14:tracePt t="104812" x="3181350" y="6623050"/>
          <p14:tracePt t="104828" x="3098800" y="6648450"/>
          <p14:tracePt t="104846" x="3060700" y="6654800"/>
          <p14:tracePt t="104862" x="2984500" y="6686550"/>
          <p14:tracePt t="104879" x="2889250" y="6718300"/>
          <p14:tracePt t="104895" x="2762250" y="6743700"/>
          <p14:tracePt t="104912" x="2647950" y="6743700"/>
          <p14:tracePt t="104928" x="2546350" y="6743700"/>
          <p14:tracePt t="104945" x="2463800" y="6756400"/>
          <p14:tracePt t="104962" x="2393950" y="6775450"/>
          <p14:tracePt t="104978" x="2311400" y="6788150"/>
          <p14:tracePt t="104995" x="2235200" y="6788150"/>
          <p14:tracePt t="105012" x="2152650" y="6788150"/>
          <p14:tracePt t="105029" x="2095500" y="6788150"/>
          <p14:tracePt t="105045" x="2051050" y="6788150"/>
          <p14:tracePt t="105062" x="2025650" y="6788150"/>
          <p14:tracePt t="105064" x="2012950" y="6788150"/>
          <p14:tracePt t="105079" x="2000250" y="6781800"/>
          <p14:tracePt t="105112" x="2006600" y="6769100"/>
          <p14:tracePt t="105129" x="2025650" y="6756400"/>
          <p14:tracePt t="105145" x="2082800" y="6750050"/>
          <p14:tracePt t="105162" x="2159000" y="6731000"/>
          <p14:tracePt t="105179" x="2305050" y="6724650"/>
          <p14:tracePt t="105195" x="2501900" y="6711950"/>
          <p14:tracePt t="105212" x="2711450" y="6705600"/>
          <p14:tracePt t="105229" x="2870200" y="6680200"/>
          <p14:tracePt t="105246" x="3028950" y="6661150"/>
          <p14:tracePt t="105262" x="3194050" y="6635750"/>
          <p14:tracePt t="105279" x="3422650" y="6604000"/>
          <p14:tracePt t="105295" x="3505200" y="6604000"/>
          <p14:tracePt t="105312" x="3575050" y="6604000"/>
          <p14:tracePt t="105329" x="3644900" y="6604000"/>
          <p14:tracePt t="105345" x="3702050" y="6591300"/>
          <p14:tracePt t="105362" x="3746500" y="6578600"/>
          <p14:tracePt t="105379" x="3790950" y="6553200"/>
          <p14:tracePt t="105395" x="3816350" y="6553200"/>
          <p14:tracePt t="105455" x="3822700" y="6553200"/>
          <p14:tracePt t="105463" x="3835400" y="6553200"/>
          <p14:tracePt t="105471" x="3848100" y="6553200"/>
          <p14:tracePt t="105495" x="3860800" y="6540500"/>
          <p14:tracePt t="105522" x="3860800" y="6534150"/>
          <p14:tracePt t="105559" x="3860800" y="6521450"/>
          <p14:tracePt t="105575" x="3854450" y="6515100"/>
          <p14:tracePt t="105587" x="3848100" y="6515100"/>
          <p14:tracePt t="105808" x="3841750" y="6508750"/>
          <p14:tracePt t="107695" x="3835400" y="6508750"/>
          <p14:tracePt t="107703" x="3848100" y="6477000"/>
          <p14:tracePt t="107713" x="3917950" y="6426200"/>
          <p14:tracePt t="107730" x="4222750" y="6324600"/>
          <p14:tracePt t="107746" x="4546600" y="6261100"/>
          <p14:tracePt t="107763" x="4927600" y="6210300"/>
          <p14:tracePt t="107780" x="5035550" y="6191250"/>
          <p14:tracePt t="107796" x="5041900" y="6184900"/>
          <p14:tracePt t="107813" x="5041900" y="6178550"/>
          <p14:tracePt t="107830" x="5041900" y="6102350"/>
          <p14:tracePt t="107831" x="5041900" y="5975350"/>
          <p14:tracePt t="107847" x="5080000" y="5518150"/>
          <p14:tracePt t="107863" x="5187950" y="5041900"/>
          <p14:tracePt t="107880" x="5295900" y="4800600"/>
          <p14:tracePt t="107896" x="5359400" y="4679950"/>
          <p14:tracePt t="107913" x="5365750" y="4610100"/>
          <p14:tracePt t="107930" x="5365750" y="4572000"/>
          <p14:tracePt t="107946" x="5365750" y="4565650"/>
          <p14:tracePt t="108055" x="5365750" y="4559300"/>
          <p14:tracePt t="108072" x="5359400" y="4559300"/>
          <p14:tracePt t="108080" x="5359400" y="4533900"/>
          <p14:tracePt t="108096" x="5359400" y="4464050"/>
          <p14:tracePt t="108113" x="5359400" y="4413250"/>
          <p14:tracePt t="108130" x="5359400" y="4400550"/>
          <p14:tracePt t="108326" x="5353050" y="4400550"/>
          <p14:tracePt t="108337" x="5346700" y="4419600"/>
          <p14:tracePt t="108344" x="5327650" y="4445000"/>
          <p14:tracePt t="108354" x="5321300" y="4476750"/>
          <p14:tracePt t="108363" x="5302250" y="4533900"/>
          <p14:tracePt t="108380" x="5270500" y="4648200"/>
          <p14:tracePt t="108396" x="5238750" y="4775200"/>
          <p14:tracePt t="108413" x="5213350" y="4946650"/>
          <p14:tracePt t="108430" x="5194300" y="5130800"/>
          <p14:tracePt t="108432" x="5194300" y="5207000"/>
          <p14:tracePt t="108447" x="5194300" y="5295900"/>
          <p14:tracePt t="108463" x="5194300" y="5505450"/>
          <p14:tracePt t="108480" x="5194300" y="5657850"/>
          <p14:tracePt t="108496" x="5168900" y="5791200"/>
          <p14:tracePt t="108513" x="5149850" y="5911850"/>
          <p14:tracePt t="108530" x="5130800" y="5988050"/>
          <p14:tracePt t="108547" x="5124450" y="6000750"/>
          <p14:tracePt t="108563" x="5118100" y="6013450"/>
          <p14:tracePt t="108596" x="5118100" y="6019800"/>
          <p14:tracePt t="108613" x="5118100" y="6032500"/>
          <p14:tracePt t="108630" x="5105400" y="6057900"/>
          <p14:tracePt t="108646" x="5092700" y="6102350"/>
          <p14:tracePt t="108663" x="5092700" y="6115050"/>
          <p14:tracePt t="108680" x="5092700" y="6121400"/>
          <p14:tracePt t="109567" x="5086350" y="6121400"/>
          <p14:tracePt t="109575" x="5086350" y="6115050"/>
          <p14:tracePt t="109589" x="5086350" y="6096000"/>
          <p14:tracePt t="109597" x="5086350" y="6064250"/>
          <p14:tracePt t="109614" x="5111750" y="6013450"/>
          <p14:tracePt t="109631" x="5187950" y="5791200"/>
          <p14:tracePt t="109647" x="5219700" y="5568950"/>
          <p14:tracePt t="109663" x="5219700" y="5289550"/>
          <p14:tracePt t="109680" x="5219700" y="5073650"/>
          <p14:tracePt t="109697" x="5219700" y="4921250"/>
          <p14:tracePt t="109713" x="5232400" y="4756150"/>
          <p14:tracePt t="109730" x="5232400" y="4610100"/>
          <p14:tracePt t="109747" x="5232400" y="4514850"/>
          <p14:tracePt t="109764" x="5232400" y="4445000"/>
          <p14:tracePt t="109780" x="5226050" y="4413250"/>
          <p14:tracePt t="109797" x="5226050" y="4394200"/>
          <p14:tracePt t="109813" x="5226050" y="4387850"/>
          <p14:tracePt t="109848" x="5226050" y="4362450"/>
          <p14:tracePt t="109863" x="5213350" y="4286250"/>
          <p14:tracePt t="109880" x="5156200" y="4140200"/>
          <p14:tracePt t="109897" x="5124450" y="4032250"/>
          <p14:tracePt t="109914" x="5124450" y="3987800"/>
          <p14:tracePt t="109930" x="5124450" y="3962400"/>
          <p14:tracePt t="109992" x="5118100" y="3956050"/>
          <p14:tracePt t="110007" x="5099050" y="3962400"/>
          <p14:tracePt t="110015" x="5099050" y="3975100"/>
          <p14:tracePt t="110030" x="5080000" y="4013200"/>
          <p14:tracePt t="110047" x="5060950" y="4121150"/>
          <p14:tracePt t="110064" x="5041900" y="4210050"/>
          <p14:tracePt t="110080" x="5029200" y="4305300"/>
          <p14:tracePt t="110097" x="4997450" y="4438650"/>
          <p14:tracePt t="110114" x="4978400" y="4610100"/>
          <p14:tracePt t="110130" x="4978400" y="4908550"/>
          <p14:tracePt t="110147" x="4978400" y="5238750"/>
          <p14:tracePt t="110164" x="4978400" y="5600700"/>
          <p14:tracePt t="110180" x="4997450" y="5842000"/>
          <p14:tracePt t="110197" x="5029200" y="6019800"/>
          <p14:tracePt t="110214" x="5048250" y="6102350"/>
          <p14:tracePt t="110230" x="5048250" y="6108700"/>
          <p14:tracePt t="113359" x="5041900" y="6096000"/>
          <p14:tracePt t="113369" x="5022850" y="6083300"/>
          <p14:tracePt t="113376" x="5016500" y="6057900"/>
          <p14:tracePt t="113383" x="5003800" y="6032500"/>
          <p14:tracePt t="113398" x="5003800" y="6013450"/>
          <p14:tracePt t="113415" x="5003800" y="6000750"/>
          <p14:tracePt t="113487" x="5003800" y="5988050"/>
          <p14:tracePt t="113495" x="5067300" y="5962650"/>
          <p14:tracePt t="113506" x="5181600" y="5911850"/>
          <p14:tracePt t="113515" x="5314950" y="5848350"/>
          <p14:tracePt t="113532" x="5588000" y="5670550"/>
          <p14:tracePt t="113548" x="5911850" y="5187950"/>
          <p14:tracePt t="113565" x="6210300" y="4470400"/>
          <p14:tracePt t="113582" x="6432550" y="3752850"/>
          <p14:tracePt t="113598" x="6527800" y="3244850"/>
          <p14:tracePt t="113615" x="6527800" y="3067050"/>
          <p14:tracePt t="113632" x="6521450" y="3048000"/>
          <p14:tracePt t="113665" x="6515100" y="3041650"/>
          <p14:tracePt t="113681" x="6496050" y="3035300"/>
          <p14:tracePt t="113698" x="6451600" y="3016250"/>
          <p14:tracePt t="113715" x="6413500" y="3009900"/>
          <p14:tracePt t="113732" x="6369050" y="3003550"/>
          <p14:tracePt t="113748" x="6343650" y="3003550"/>
          <p14:tracePt t="113765" x="6292850" y="2990850"/>
          <p14:tracePt t="113767" x="6280150" y="2990850"/>
          <p14:tracePt t="113782" x="6267450" y="2990850"/>
          <p14:tracePt t="113798" x="6191250" y="2965450"/>
          <p14:tracePt t="113815" x="6013450" y="2914650"/>
          <p14:tracePt t="113832" x="5848350" y="2908300"/>
          <p14:tracePt t="113848" x="5670550" y="2908300"/>
          <p14:tracePt t="113865" x="5511800" y="2908300"/>
          <p14:tracePt t="113886" x="5334000" y="2908300"/>
          <p14:tracePt t="113898" x="5130800" y="2971800"/>
          <p14:tracePt t="113915" x="4965700" y="3041650"/>
          <p14:tracePt t="113932" x="4864100" y="3124200"/>
          <p14:tracePt t="113948" x="4787900" y="3263900"/>
          <p14:tracePt t="113965" x="4699000" y="3498850"/>
          <p14:tracePt t="113982" x="4527550" y="3873500"/>
          <p14:tracePt t="113998" x="4489450" y="3949700"/>
          <p14:tracePt t="114015" x="4356100" y="4305300"/>
          <p14:tracePt t="114032" x="4318000" y="4565650"/>
          <p14:tracePt t="114048" x="4279900" y="4876800"/>
          <p14:tracePt t="114066" x="4260850" y="5124450"/>
          <p14:tracePt t="114082" x="4260850" y="5353050"/>
          <p14:tracePt t="114098" x="4260850" y="5511800"/>
          <p14:tracePt t="114115" x="4286250" y="5594350"/>
          <p14:tracePt t="114132" x="4337050" y="5657850"/>
          <p14:tracePt t="114148" x="4438650" y="5708650"/>
          <p14:tracePt t="114165" x="4552950" y="5765800"/>
          <p14:tracePt t="114166" x="4610100" y="5772150"/>
          <p14:tracePt t="114182" x="4673600" y="5791200"/>
          <p14:tracePt t="114198" x="4794250" y="5803900"/>
          <p14:tracePt t="114215" x="4953000" y="5810250"/>
          <p14:tracePt t="114232" x="5048250" y="5797550"/>
          <p14:tracePt t="114248" x="5162550" y="5727700"/>
          <p14:tracePt t="114265" x="5270500" y="5632450"/>
          <p14:tracePt t="114282" x="5346700" y="5530850"/>
          <p14:tracePt t="114298" x="5397500" y="5416550"/>
          <p14:tracePt t="114315" x="5454650" y="5226050"/>
          <p14:tracePt t="114332" x="5505450" y="4857750"/>
          <p14:tracePt t="114348" x="5511800" y="4438650"/>
          <p14:tracePt t="114365" x="5511800" y="4127500"/>
          <p14:tracePt t="114384" x="5435600" y="3911600"/>
          <p14:tracePt t="114399" x="5372100" y="3771900"/>
          <p14:tracePt t="114415" x="5270500" y="3587750"/>
          <p14:tracePt t="114432" x="5213350" y="3498850"/>
          <p14:tracePt t="114448" x="5124450" y="3409950"/>
          <p14:tracePt t="114465" x="5048250" y="3371850"/>
          <p14:tracePt t="114482" x="4978400" y="3346450"/>
          <p14:tracePt t="114498" x="4933950" y="3346450"/>
          <p14:tracePt t="114515" x="4914900" y="3346450"/>
          <p14:tracePt t="114532" x="4883150" y="3365500"/>
          <p14:tracePt t="114549" x="4857750" y="3397250"/>
          <p14:tracePt t="114566" x="4838700" y="3409950"/>
          <p14:tracePt t="114582" x="4832350" y="3422650"/>
          <p14:tracePt t="114599" x="4813300" y="3435350"/>
          <p14:tracePt t="114615" x="4794250" y="3441700"/>
          <p14:tracePt t="114632" x="4768850" y="3460750"/>
          <p14:tracePt t="114648" x="4730750" y="3517900"/>
          <p14:tracePt t="114665" x="4648200" y="3613150"/>
          <p14:tracePt t="114682" x="4565650" y="3714750"/>
          <p14:tracePt t="114698" x="4476750" y="3841750"/>
          <p14:tracePt t="114715" x="4406900" y="4025900"/>
          <p14:tracePt t="114732" x="4349750" y="4229100"/>
          <p14:tracePt t="114749" x="4286250" y="4641850"/>
          <p14:tracePt t="114767" x="4178300" y="5067300"/>
          <p14:tracePt t="114782" x="4146550" y="5359400"/>
          <p14:tracePt t="114799" x="4146550" y="5588000"/>
          <p14:tracePt t="114816" x="4184650" y="5715000"/>
          <p14:tracePt t="114832" x="4222750" y="5784850"/>
          <p14:tracePt t="114849" x="4298950" y="5911850"/>
          <p14:tracePt t="114865" x="4438650" y="6057900"/>
          <p14:tracePt t="114882" x="4648200" y="6153150"/>
          <p14:tracePt t="114898" x="4806950" y="6191250"/>
          <p14:tracePt t="114915" x="4927600" y="6210300"/>
          <p14:tracePt t="114932" x="5029200" y="6210300"/>
          <p14:tracePt t="114949" x="5111750" y="6210300"/>
          <p14:tracePt t="114965" x="5200650" y="6178550"/>
          <p14:tracePt t="114982" x="5308600" y="6096000"/>
          <p14:tracePt t="114999" x="5480050" y="5937250"/>
          <p14:tracePt t="115015" x="5499100" y="5822950"/>
          <p14:tracePt t="115032" x="5499100" y="5683250"/>
          <p14:tracePt t="115049" x="5499100" y="5505450"/>
          <p14:tracePt t="115066" x="5499100" y="5353050"/>
          <p14:tracePt t="115082" x="5499100" y="5276850"/>
          <p14:tracePt t="115099" x="5499100" y="5257800"/>
          <p14:tracePt t="115115" x="5499100" y="5251450"/>
          <p14:tracePt t="115463" x="5499100" y="5245100"/>
          <p14:tracePt t="115663" x="5492750" y="5245100"/>
          <p14:tracePt t="115727" x="5492750" y="5238750"/>
          <p14:tracePt t="115737" x="5486400" y="5238750"/>
          <p14:tracePt t="115754" x="5486400" y="5232400"/>
          <p14:tracePt t="115760" x="5480050" y="5226050"/>
          <p14:tracePt t="115787" x="5473700" y="5219700"/>
          <p14:tracePt t="115823" x="5467350" y="5213350"/>
          <p14:tracePt t="115849" x="5461000" y="5213350"/>
          <p14:tracePt t="115857" x="5454650" y="5207000"/>
          <p14:tracePt t="115868" x="5448300" y="5207000"/>
          <p14:tracePt t="115882" x="5429250" y="5200650"/>
          <p14:tracePt t="115899" x="5397500" y="5187950"/>
          <p14:tracePt t="115915" x="5391150" y="5187950"/>
          <p14:tracePt t="115969" x="5384800" y="5187950"/>
          <p14:tracePt t="115999" x="5384800" y="5181600"/>
          <p14:tracePt t="116008" x="5403850" y="5181600"/>
          <p14:tracePt t="116015" x="5429250" y="5175250"/>
          <p14:tracePt t="116032" x="5543550" y="5162550"/>
          <p14:tracePt t="116049" x="5670550" y="5162550"/>
          <p14:tracePt t="116066" x="5803900" y="5143500"/>
          <p14:tracePt t="116083" x="5937250" y="5086350"/>
          <p14:tracePt t="116099" x="6019800" y="5048250"/>
          <p14:tracePt t="116116" x="6108700" y="4991100"/>
          <p14:tracePt t="116132" x="6172200" y="4953000"/>
          <p14:tracePt t="116149" x="6242050" y="4921250"/>
          <p14:tracePt t="116150" x="6261100" y="4914900"/>
          <p14:tracePt t="116166" x="6280150" y="4902200"/>
          <p14:tracePt t="116182" x="6324600" y="4864100"/>
          <p14:tracePt t="116199" x="6369050" y="4794250"/>
          <p14:tracePt t="116216" x="6400800" y="4718050"/>
          <p14:tracePt t="116232" x="6407150" y="4686300"/>
          <p14:tracePt t="116249" x="6419850" y="4660900"/>
          <p14:tracePt t="116266" x="6445250" y="4629150"/>
          <p14:tracePt t="116282" x="6445250" y="4603750"/>
          <p14:tracePt t="116299" x="6451600" y="4584700"/>
          <p14:tracePt t="116316" x="6464300" y="4559300"/>
          <p14:tracePt t="116333" x="6483350" y="4533900"/>
          <p14:tracePt t="116349" x="6521450" y="4502150"/>
          <p14:tracePt t="116366" x="6553200" y="4476750"/>
          <p14:tracePt t="116368" x="6565900" y="4464050"/>
          <p14:tracePt t="116382" x="6597650" y="4425950"/>
          <p14:tracePt t="116399" x="6623050" y="4387850"/>
          <p14:tracePt t="116416" x="6654800" y="4337050"/>
          <p14:tracePt t="116433" x="6718300" y="4229100"/>
          <p14:tracePt t="116449" x="6762750" y="4089400"/>
          <p14:tracePt t="116467" x="6788150" y="3943350"/>
          <p14:tracePt t="116482" x="6788150" y="3841750"/>
          <p14:tracePt t="116499" x="6788150" y="3790950"/>
          <p14:tracePt t="116516" x="6775450" y="3740150"/>
          <p14:tracePt t="116532" x="6750050" y="3708400"/>
          <p14:tracePt t="116549" x="6699250" y="3644900"/>
          <p14:tracePt t="116550" x="6661150" y="3606800"/>
          <p14:tracePt t="116566" x="6623050" y="3575050"/>
          <p14:tracePt t="116583" x="6457950" y="3486150"/>
          <p14:tracePt t="116600" x="6318250" y="3441700"/>
          <p14:tracePt t="116616" x="6197600" y="3429000"/>
          <p14:tracePt t="116632" x="6096000" y="3422650"/>
          <p14:tracePt t="116649" x="6019800" y="3422650"/>
          <p14:tracePt t="116666" x="5949950" y="3422650"/>
          <p14:tracePt t="116683" x="5892800" y="3435350"/>
          <p14:tracePt t="116700" x="5816600" y="3460750"/>
          <p14:tracePt t="116716" x="5746750" y="3505200"/>
          <p14:tracePt t="116732" x="5664200" y="3594100"/>
          <p14:tracePt t="116749" x="5607050" y="3695700"/>
          <p14:tracePt t="116750" x="5575300" y="3759200"/>
          <p14:tracePt t="116766" x="5556250" y="3822700"/>
          <p14:tracePt t="116768" x="5537200" y="3879850"/>
          <p14:tracePt t="116782" x="5499100" y="3994150"/>
          <p14:tracePt t="116799" x="5486400" y="4121150"/>
          <p14:tracePt t="116816" x="5486400" y="4260850"/>
          <p14:tracePt t="116832" x="5505450" y="4413250"/>
          <p14:tracePt t="116849" x="5594350" y="4610100"/>
          <p14:tracePt t="116866" x="5702300" y="4800600"/>
          <p14:tracePt t="116882" x="5816600" y="4921250"/>
          <p14:tracePt t="116899" x="5949950" y="5003800"/>
          <p14:tracePt t="116916" x="6076950" y="5022850"/>
          <p14:tracePt t="116933" x="6216650" y="5035550"/>
          <p14:tracePt t="116949" x="6350000" y="5035550"/>
          <p14:tracePt t="116966" x="6464300" y="5010150"/>
          <p14:tracePt t="116967" x="6502400" y="4991100"/>
          <p14:tracePt t="116983" x="6553200" y="4953000"/>
          <p14:tracePt t="117000" x="6565900" y="4902200"/>
          <p14:tracePt t="117016" x="6578600" y="4800600"/>
          <p14:tracePt t="117032" x="6578600" y="4591050"/>
          <p14:tracePt t="117049" x="6578600" y="4375150"/>
          <p14:tracePt t="117067" x="6578600" y="4229100"/>
          <p14:tracePt t="117083" x="6572250" y="4159250"/>
          <p14:tracePt t="117100" x="6553200" y="4121150"/>
          <p14:tracePt t="117116" x="6515100" y="4057650"/>
          <p14:tracePt t="117133" x="6496050" y="4032250"/>
          <p14:tracePt t="117150" x="6470650" y="4013200"/>
          <p14:tracePt t="117166" x="6457950" y="3987800"/>
          <p14:tracePt t="117183" x="6451600" y="3987800"/>
          <p14:tracePt t="117199" x="6445250" y="3975100"/>
          <p14:tracePt t="117216" x="6438900" y="3975100"/>
          <p14:tracePt t="117249" x="6432550" y="3975100"/>
          <p14:tracePt t="117266" x="6426200" y="3975100"/>
          <p14:tracePt t="117336" x="6419850" y="3975100"/>
          <p14:tracePt t="117350" x="6413500" y="3975100"/>
          <p14:tracePt t="117375" x="6400800" y="3975100"/>
          <p14:tracePt t="117408" x="6394450" y="3975100"/>
          <p14:tracePt t="117424" x="6381750" y="3975100"/>
          <p14:tracePt t="117431" x="6369050" y="3975100"/>
          <p14:tracePt t="117443" x="6350000" y="3975100"/>
          <p14:tracePt t="117457" x="6330950" y="3975100"/>
          <p14:tracePt t="117466" x="6318250" y="3975100"/>
          <p14:tracePt t="117483" x="6305550" y="3975100"/>
          <p14:tracePt t="117500" x="6286500" y="3975100"/>
          <p14:tracePt t="117516" x="6267450" y="3981450"/>
          <p14:tracePt t="117533" x="6254750" y="3981450"/>
          <p14:tracePt t="117550" x="6242050" y="3981450"/>
          <p14:tracePt t="117567" x="6235700" y="3981450"/>
          <p14:tracePt t="117583" x="6229350" y="3981450"/>
          <p14:tracePt t="117616" x="6223000" y="3987800"/>
          <p14:tracePt t="117633" x="6210300" y="3994150"/>
          <p14:tracePt t="117650" x="6197600" y="4000500"/>
          <p14:tracePt t="117666" x="6184900" y="4013200"/>
          <p14:tracePt t="117683" x="6178550" y="4019550"/>
          <p14:tracePt t="118937" x="6197600" y="4019550"/>
          <p14:tracePt t="118946" x="6223000" y="4032250"/>
          <p14:tracePt t="118960" x="6254750" y="4064000"/>
          <p14:tracePt t="118968" x="6292850" y="4095750"/>
          <p14:tracePt t="118983" x="6413500" y="4178300"/>
          <p14:tracePt t="119000" x="6527800" y="4229100"/>
          <p14:tracePt t="119017" x="6667500" y="4267200"/>
          <p14:tracePt t="119033" x="6807200" y="4324350"/>
          <p14:tracePt t="119050" x="6959600" y="4413250"/>
          <p14:tracePt t="119067" x="7080250" y="4470400"/>
          <p14:tracePt t="119083" x="7131050" y="4495800"/>
          <p14:tracePt t="119103" x="7194550" y="4521200"/>
          <p14:tracePt t="119117" x="7258050" y="4540250"/>
          <p14:tracePt t="119133" x="7277100" y="4552950"/>
          <p14:tracePt t="119150" x="7283450" y="4578350"/>
          <p14:tracePt t="119151" x="7283450" y="4584700"/>
          <p14:tracePt t="119167" x="7283450" y="4622800"/>
          <p14:tracePt t="119183" x="7283450" y="4648200"/>
          <p14:tracePt t="119217" x="7277100" y="4660900"/>
          <p14:tracePt t="119234" x="7251700" y="4660900"/>
          <p14:tracePt t="119250" x="7188200" y="4679950"/>
          <p14:tracePt t="119267" x="7073900" y="4705350"/>
          <p14:tracePt t="119284" x="6965950" y="4718050"/>
          <p14:tracePt t="119300" x="6889750" y="4718050"/>
          <p14:tracePt t="119317" x="6858000" y="4718050"/>
          <p14:tracePt t="119333" x="6851650" y="4718050"/>
          <p14:tracePt t="119350" x="6838950" y="4718050"/>
          <p14:tracePt t="119384" x="6819900" y="4718050"/>
          <p14:tracePt t="119425" x="6813550" y="4711700"/>
          <p14:tracePt t="119447" x="6813550" y="4699000"/>
          <p14:tracePt t="119463" x="6813550" y="4679950"/>
          <p14:tracePt t="119474" x="6819900" y="4667250"/>
          <p14:tracePt t="119483" x="6832600" y="4667250"/>
          <p14:tracePt t="119502" x="6883400" y="4622800"/>
          <p14:tracePt t="119517" x="6953250" y="4597400"/>
          <p14:tracePt t="119534" x="7010400" y="4559300"/>
          <p14:tracePt t="119535" x="7042150" y="4546600"/>
          <p14:tracePt t="119550" x="7061200" y="4527550"/>
          <p14:tracePt t="119551" x="7073900" y="4521200"/>
          <p14:tracePt t="119567" x="7080250" y="4514850"/>
          <p14:tracePt t="119583" x="7086600" y="4502150"/>
          <p14:tracePt t="119663" x="7080250" y="4502150"/>
          <p14:tracePt t="119673" x="7048500" y="4514850"/>
          <p14:tracePt t="119679" x="7004050" y="4527550"/>
          <p14:tracePt t="119690" x="6934200" y="4546600"/>
          <p14:tracePt t="119700" x="6877050" y="4559300"/>
          <p14:tracePt t="119717" x="6724650" y="4616450"/>
          <p14:tracePt t="119734" x="6521450" y="4699000"/>
          <p14:tracePt t="119750" x="6375400" y="4768850"/>
          <p14:tracePt t="119751" x="6330950" y="4806950"/>
          <p14:tracePt t="119767" x="6254750" y="4845050"/>
          <p14:tracePt t="119784" x="6203950" y="4895850"/>
          <p14:tracePt t="119800" x="6172200" y="4927600"/>
          <p14:tracePt t="119817" x="6165850" y="4940300"/>
          <p14:tracePt t="119864" x="6165850" y="4946650"/>
          <p14:tracePt t="119905" x="6153150" y="4946650"/>
          <p14:tracePt t="120127" x="6146800" y="4946650"/>
          <p14:tracePt t="120135" x="6121400" y="4953000"/>
          <p14:tracePt t="120143" x="6070600" y="5016500"/>
          <p14:tracePt t="120151" x="6019800" y="5080000"/>
          <p14:tracePt t="120167" x="5880100" y="5245100"/>
          <p14:tracePt t="120184" x="5638800" y="5454650"/>
          <p14:tracePt t="120201" x="5359400" y="5727700"/>
          <p14:tracePt t="120217" x="4984750" y="6019800"/>
          <p14:tracePt t="120234" x="4508500" y="6330950"/>
          <p14:tracePt t="120250" x="4076700" y="6610350"/>
          <p14:tracePt t="120267" x="3689350" y="6819900"/>
          <p14:tracePt t="120284" x="3333750" y="6851650"/>
          <p14:tracePt t="120305" x="3092450" y="6851650"/>
          <p14:tracePt t="120317" x="2946400" y="6851650"/>
          <p14:tracePt t="120334" x="2838450" y="6851650"/>
          <p14:tracePt t="120336" x="2787650" y="6851650"/>
          <p14:tracePt t="120350" x="2717800" y="6851650"/>
          <p14:tracePt t="120367" x="2520950" y="6851650"/>
          <p14:tracePt t="120384" x="2444750" y="6851650"/>
          <p14:tracePt t="120400" x="2374900" y="6851650"/>
          <p14:tracePt t="120417" x="2305050" y="6851650"/>
          <p14:tracePt t="120434" x="2203450" y="6851650"/>
          <p14:tracePt t="120450" x="2108200" y="6851650"/>
          <p14:tracePt t="120467" x="2025650" y="6851650"/>
          <p14:tracePt t="120484" x="1955800" y="6851650"/>
          <p14:tracePt t="120500" x="1905000" y="6851650"/>
          <p14:tracePt t="120517" x="1816100" y="6851650"/>
          <p14:tracePt t="120534" x="1758950" y="6851650"/>
          <p14:tracePt t="120536" x="1746250" y="6851650"/>
          <p14:tracePt t="120583" x="1739900" y="6851650"/>
          <p14:tracePt t="120608" x="1746250" y="6832600"/>
          <p14:tracePt t="120617" x="1752600" y="6826250"/>
          <p14:tracePt t="120634" x="1790700" y="6800850"/>
          <p14:tracePt t="120651" x="1841500" y="6762750"/>
          <p14:tracePt t="120667" x="1930400" y="6711950"/>
          <p14:tracePt t="120684" x="2025650" y="6673850"/>
          <p14:tracePt t="120702" x="2044700" y="6661150"/>
          <p14:tracePt t="120743" x="2057400" y="6661150"/>
          <p14:tracePt t="120759" x="2063750" y="6661150"/>
          <p14:tracePt t="120767" x="2076450" y="6661150"/>
          <p14:tracePt t="120784" x="2082800" y="6661150"/>
          <p14:tracePt t="120801" x="2095500" y="6661150"/>
          <p14:tracePt t="120818" x="2108200" y="6661150"/>
          <p14:tracePt t="120834" x="2127250" y="6673850"/>
          <p14:tracePt t="120851" x="2146300" y="6686550"/>
          <p14:tracePt t="120867" x="2241550" y="6718300"/>
          <p14:tracePt t="120884" x="2368550" y="6743700"/>
          <p14:tracePt t="120900" x="2476500" y="6750050"/>
          <p14:tracePt t="120917" x="2578100" y="6750050"/>
          <p14:tracePt t="120919" x="2628900" y="6750050"/>
          <p14:tracePt t="120934" x="2679700" y="6750050"/>
          <p14:tracePt t="120951" x="2825750" y="6750050"/>
          <p14:tracePt t="120967" x="2914650" y="6750050"/>
          <p14:tracePt t="120984" x="3009900" y="6750050"/>
          <p14:tracePt t="121001" x="3067050" y="6750050"/>
          <p14:tracePt t="121017" x="3098800" y="6750050"/>
          <p14:tracePt t="121034" x="3124200" y="6743700"/>
          <p14:tracePt t="121051" x="3124200" y="6737350"/>
          <p14:tracePt t="121108" x="3130550" y="6737350"/>
          <p14:tracePt t="121120" x="3130550" y="6731000"/>
          <p14:tracePt t="121129" x="3111500" y="6731000"/>
          <p14:tracePt t="121136" x="3067050" y="6731000"/>
          <p14:tracePt t="121151" x="2940050" y="6731000"/>
          <p14:tracePt t="121168" x="2832100" y="6724650"/>
          <p14:tracePt t="121184" x="2762250" y="6724650"/>
          <p14:tracePt t="121201" x="2736850" y="6724650"/>
          <p14:tracePt t="121234" x="2755900" y="6724650"/>
          <p14:tracePt t="121251" x="2952750" y="6724650"/>
          <p14:tracePt t="121267" x="3213100" y="6724650"/>
          <p14:tracePt t="121284" x="3378200" y="6724650"/>
          <p14:tracePt t="121301" x="3416300" y="6724650"/>
          <p14:tracePt t="121336" x="3403600" y="6724650"/>
          <p14:tracePt t="121351" x="3270250" y="6724650"/>
          <p14:tracePt t="121367" x="3041650" y="6724650"/>
          <p14:tracePt t="121384" x="2819400" y="6724650"/>
          <p14:tracePt t="121401" x="2654300" y="6724650"/>
          <p14:tracePt t="121417" x="2597150" y="6724650"/>
          <p14:tracePt t="121457" x="2628900" y="6724650"/>
          <p14:tracePt t="121467" x="2711450" y="6724650"/>
          <p14:tracePt t="121484" x="2876550" y="6724650"/>
          <p14:tracePt t="121502" x="3009900" y="6724650"/>
          <p14:tracePt t="121517" x="3041650" y="6724650"/>
          <p14:tracePt t="121551" x="3035300" y="6731000"/>
          <p14:tracePt t="121568" x="2946400" y="6737350"/>
          <p14:tracePt t="121584" x="2857500" y="6737350"/>
          <p14:tracePt t="121601" x="2787650" y="6737350"/>
          <p14:tracePt t="121617" x="2774950" y="6737350"/>
          <p14:tracePt t="121663" x="2825750" y="6737350"/>
          <p14:tracePt t="121673" x="2882900" y="6737350"/>
          <p14:tracePt t="121684" x="2946400" y="6737350"/>
          <p14:tracePt t="121701" x="3009900" y="6737350"/>
          <p14:tracePt t="121718" x="3016250" y="6737350"/>
          <p14:tracePt t="121784" x="2990850" y="6737350"/>
          <p14:tracePt t="121791" x="2971800" y="6737350"/>
          <p14:tracePt t="121801" x="2946400" y="6737350"/>
          <p14:tracePt t="121817" x="2908300" y="6737350"/>
          <p14:tracePt t="121834" x="2901950" y="6737350"/>
          <p14:tracePt t="121891" x="2914650" y="6737350"/>
          <p14:tracePt t="122655" x="2921000" y="6737350"/>
          <p14:tracePt t="122664" x="2959100" y="6737350"/>
          <p14:tracePt t="122674" x="3048000" y="6705600"/>
          <p14:tracePt t="122684" x="3168650" y="6673850"/>
          <p14:tracePt t="122701" x="3543300" y="6578600"/>
          <p14:tracePt t="122718" x="4146550" y="6394450"/>
          <p14:tracePt t="122735" x="5111750" y="6134100"/>
          <p14:tracePt t="122752" x="5695950" y="5949950"/>
          <p14:tracePt t="122769" x="6178550" y="5702300"/>
          <p14:tracePt t="122784" x="6661150" y="5403850"/>
          <p14:tracePt t="122801" x="7112000" y="5067300"/>
          <p14:tracePt t="122818" x="7473950" y="4813300"/>
          <p14:tracePt t="122835" x="7778750" y="4584700"/>
          <p14:tracePt t="122851" x="7962900" y="4445000"/>
          <p14:tracePt t="122868" x="8064500" y="4381500"/>
          <p14:tracePt t="122884" x="8102600" y="4362450"/>
          <p14:tracePt t="122902" x="8115300" y="4356100"/>
          <p14:tracePt t="122918" x="8140700" y="4356100"/>
          <p14:tracePt t="122935" x="8147050" y="4349750"/>
          <p14:tracePt t="122979" x="8153400" y="4349750"/>
          <p14:tracePt t="122984" x="8159750" y="4349750"/>
          <p14:tracePt t="123001" x="8191500" y="4349750"/>
          <p14:tracePt t="123018" x="8248650" y="4349750"/>
          <p14:tracePt t="123035" x="8312150" y="4349750"/>
          <p14:tracePt t="123051" x="8318500" y="4349750"/>
          <p14:tracePt t="123089" x="8312150" y="4356100"/>
          <p14:tracePt t="123103" x="8293100" y="4368800"/>
          <p14:tracePt t="123108" x="8286750" y="4375150"/>
          <p14:tracePt t="123118" x="8286750" y="4381500"/>
          <p14:tracePt t="123134" x="8274050" y="4406900"/>
          <p14:tracePt t="123151" x="8267700" y="4413250"/>
          <p14:tracePt t="123168" x="8267700" y="4419600"/>
          <p14:tracePt t="123185" x="8255000" y="4425950"/>
          <p14:tracePt t="123201" x="8223250" y="4451350"/>
          <p14:tracePt t="123218" x="8204200" y="4457700"/>
          <p14:tracePt t="123235" x="8191500" y="4470400"/>
          <p14:tracePt t="123442" x="8185150" y="4476750"/>
          <p14:tracePt t="123458" x="8185150" y="4483100"/>
          <p14:tracePt t="123463" x="8185150" y="4489450"/>
          <p14:tracePt t="123475" x="8178800" y="4502150"/>
          <p14:tracePt t="123485" x="8172450" y="4508500"/>
          <p14:tracePt t="123504" x="8172450" y="4527550"/>
          <p14:tracePt t="123518" x="8153400" y="4552950"/>
          <p14:tracePt t="123535" x="8147050" y="4578350"/>
          <p14:tracePt t="123551" x="8140700" y="4584700"/>
          <p14:tracePt t="123593" x="8134350" y="4597400"/>
          <p14:tracePt t="123625" x="8134350" y="4603750"/>
          <p14:tracePt t="123642" x="8134350" y="4610100"/>
          <p14:tracePt t="123647" x="8128000" y="4610100"/>
          <p14:tracePt t="123658" x="8121650" y="4616450"/>
          <p14:tracePt t="123674" x="8121650" y="4629150"/>
          <p14:tracePt t="123685" x="8115300" y="4629150"/>
          <p14:tracePt t="123735" x="8115300" y="4635500"/>
          <p14:tracePt t="123751" x="8108950" y="4635500"/>
          <p14:tracePt t="123767" x="8102600" y="4641850"/>
          <p14:tracePt t="123785" x="8096250" y="4648200"/>
          <p14:tracePt t="123802" x="8083550" y="4667250"/>
          <p14:tracePt t="123818" x="8077200" y="4679950"/>
          <p14:tracePt t="123835" x="8070850" y="4699000"/>
          <p14:tracePt t="123852" x="8064500" y="4724400"/>
          <p14:tracePt t="123868" x="8058150" y="4737100"/>
          <p14:tracePt t="123885" x="8058150" y="4749800"/>
          <p14:tracePt t="123902" x="8051800" y="4756150"/>
          <p14:tracePt t="123935" x="8051800" y="4775200"/>
          <p14:tracePt t="123952" x="8051800" y="4787900"/>
          <p14:tracePt t="123968" x="8051800" y="4794250"/>
          <p14:tracePt t="129431" x="8045450" y="4781550"/>
          <p14:tracePt t="129443" x="7981950" y="4730750"/>
          <p14:tracePt t="129448" x="7899400" y="4660900"/>
          <p14:tracePt t="129456" x="7804150" y="4584700"/>
          <p14:tracePt t="129470" x="7747000" y="4533900"/>
          <p14:tracePt t="129487" x="7658100" y="4470400"/>
          <p14:tracePt t="129632" x="7651750" y="4470400"/>
          <p14:tracePt t="129640" x="7632700" y="4470400"/>
          <p14:tracePt t="129647" x="7588250" y="4476750"/>
          <p14:tracePt t="129655" x="7512050" y="4483100"/>
          <p14:tracePt t="129670" x="7353300" y="4508500"/>
          <p14:tracePt t="129687" x="6356350" y="4508500"/>
          <p14:tracePt t="129704" x="5842000" y="4508500"/>
          <p14:tracePt t="129720" x="5702300" y="4508500"/>
          <p14:tracePt t="129737" x="5651500" y="4508500"/>
          <p14:tracePt t="129754" x="5613400" y="4508500"/>
          <p14:tracePt t="129770" x="5556250" y="4508500"/>
          <p14:tracePt t="129787" x="5486400" y="4508500"/>
          <p14:tracePt t="129804" x="5441950" y="4508500"/>
          <p14:tracePt t="129820" x="5422900" y="4508500"/>
          <p14:tracePt t="129837" x="5416550" y="4508500"/>
          <p14:tracePt t="129870" x="5391150" y="4514850"/>
          <p14:tracePt t="129887" x="5238750" y="4514850"/>
          <p14:tracePt t="129904" x="5105400" y="4514850"/>
          <p14:tracePt t="129920" x="4959350" y="4495800"/>
          <p14:tracePt t="129937" x="4806950" y="4476750"/>
          <p14:tracePt t="129954" x="4711700" y="4470400"/>
          <p14:tracePt t="129971" x="4686300" y="4464050"/>
          <p14:tracePt t="130004" x="4679950" y="4445000"/>
          <p14:tracePt t="130020" x="4711700" y="4368800"/>
          <p14:tracePt t="130038" x="4743450" y="4298950"/>
          <p14:tracePt t="130054" x="4756150" y="4229100"/>
          <p14:tracePt t="130072" x="4756150" y="4191000"/>
          <p14:tracePt t="130087" x="4756150" y="4146550"/>
          <p14:tracePt t="130120" x="4756150" y="4127500"/>
          <p14:tracePt t="130138" x="4756150" y="4114800"/>
          <p14:tracePt t="130155" x="4743450" y="4089400"/>
          <p14:tracePt t="130171" x="4737100" y="4083050"/>
          <p14:tracePt t="130229" x="4743450" y="4070350"/>
          <p14:tracePt t="130246" x="4756150" y="4057650"/>
          <p14:tracePt t="130255" x="4756150" y="4038600"/>
          <p14:tracePt t="130270" x="4768850" y="3949700"/>
          <p14:tracePt t="130287" x="4775200" y="3905250"/>
          <p14:tracePt t="130304" x="4781550" y="3898900"/>
          <p14:tracePt t="130320" x="4781550" y="3892550"/>
          <p14:tracePt t="130392" x="4781550" y="3905250"/>
          <p14:tracePt t="130399" x="4781550" y="3930650"/>
          <p14:tracePt t="130411" x="4781550" y="3962400"/>
          <p14:tracePt t="130420" x="4781550" y="4000500"/>
          <p14:tracePt t="130437" x="4781550" y="4051300"/>
          <p14:tracePt t="130454" x="4781550" y="4083050"/>
          <p14:tracePt t="130471" x="4775200" y="4095750"/>
          <p14:tracePt t="130487" x="4775200" y="4102100"/>
          <p14:tracePt t="130504" x="4775200" y="4133850"/>
          <p14:tracePt t="130520" x="4775200" y="4222750"/>
          <p14:tracePt t="130537" x="4775200" y="4311650"/>
          <p14:tracePt t="130554" x="4762500" y="4419600"/>
          <p14:tracePt t="130571" x="4737100" y="4572000"/>
          <p14:tracePt t="130587" x="4737100" y="4826000"/>
          <p14:tracePt t="130604" x="4737100" y="5067300"/>
          <p14:tracePt t="130620" x="4737100" y="5365750"/>
          <p14:tracePt t="130638" x="4737100" y="5607050"/>
          <p14:tracePt t="130654" x="4737100" y="5778500"/>
          <p14:tracePt t="130670" x="4737100" y="5861050"/>
          <p14:tracePt t="130687" x="4737100" y="5892800"/>
          <p14:tracePt t="130704" x="4749800" y="5911850"/>
          <p14:tracePt t="130873" x="4756150" y="5911850"/>
          <p14:tracePt t="131043" x="4743450" y="5911850"/>
          <p14:tracePt t="131047" x="4724400" y="5911850"/>
          <p14:tracePt t="131056" x="4705350" y="5918200"/>
          <p14:tracePt t="131071" x="4667250" y="5918200"/>
          <p14:tracePt t="131087" x="4641850" y="5918200"/>
          <p14:tracePt t="131104" x="4597400" y="5930900"/>
          <p14:tracePt t="131121" x="4533900" y="5937250"/>
          <p14:tracePt t="131137" x="4445000" y="5956300"/>
          <p14:tracePt t="131154" x="4356100" y="5975350"/>
          <p14:tracePt t="131171" x="4248150" y="6013450"/>
          <p14:tracePt t="131187" x="4152900" y="6032500"/>
          <p14:tracePt t="131204" x="4076700" y="6057900"/>
          <p14:tracePt t="131221" x="3949700" y="6089650"/>
          <p14:tracePt t="131238" x="3816350" y="6102350"/>
          <p14:tracePt t="131254" x="3676650" y="6121400"/>
          <p14:tracePt t="131271" x="3409950" y="6134100"/>
          <p14:tracePt t="131287" x="3213100" y="6140450"/>
          <p14:tracePt t="131304" x="3048000" y="6140450"/>
          <p14:tracePt t="131321" x="2901950" y="6165850"/>
          <p14:tracePt t="131337" x="2755900" y="6242050"/>
          <p14:tracePt t="131354" x="2660650" y="6286500"/>
          <p14:tracePt t="131371" x="2559050" y="6330950"/>
          <p14:tracePt t="131387" x="2501900" y="6356350"/>
          <p14:tracePt t="131404" x="2476500" y="6381750"/>
          <p14:tracePt t="131421" x="2451100" y="6457950"/>
          <p14:tracePt t="131438" x="2444750" y="6515100"/>
          <p14:tracePt t="131454" x="2444750" y="6553200"/>
          <p14:tracePt t="131471" x="2463800" y="6642100"/>
          <p14:tracePt t="131488" x="2527300" y="6743700"/>
          <p14:tracePt t="131505" x="2603500" y="6851650"/>
          <p14:tracePt t="131521" x="2705100" y="6851650"/>
          <p14:tracePt t="131538" x="2819400" y="6851650"/>
          <p14:tracePt t="131554" x="2978150" y="6851650"/>
          <p14:tracePt t="131571" x="3257550" y="6851650"/>
          <p14:tracePt t="131587" x="3657600" y="6851650"/>
          <p14:tracePt t="131604" x="3987800" y="6851650"/>
          <p14:tracePt t="131621" x="4210050" y="6819900"/>
          <p14:tracePt t="131638" x="4406900" y="6769100"/>
          <p14:tracePt t="131654" x="4533900" y="6705600"/>
          <p14:tracePt t="131671" x="4660900" y="6553200"/>
          <p14:tracePt t="131687" x="4718050" y="6388100"/>
          <p14:tracePt t="131704" x="4718050" y="6223000"/>
          <p14:tracePt t="131721" x="4654550" y="6026150"/>
          <p14:tracePt t="131738" x="4464050" y="5803900"/>
          <p14:tracePt t="131754" x="4191000" y="5626100"/>
          <p14:tracePt t="131771" x="3854450" y="5448300"/>
          <p14:tracePt t="131788" x="3479800" y="5289550"/>
          <p14:tracePt t="131804" x="2971800" y="5194300"/>
          <p14:tracePt t="131821" x="2565400" y="5168900"/>
          <p14:tracePt t="131822" x="2400300" y="5175250"/>
          <p14:tracePt t="131838" x="2292350" y="5194300"/>
          <p14:tracePt t="131854" x="2012950" y="5276850"/>
          <p14:tracePt t="131871" x="1638300" y="5486400"/>
          <p14:tracePt t="131888" x="1422400" y="5702300"/>
          <p14:tracePt t="131905" x="1244600" y="5994400"/>
          <p14:tracePt t="131921" x="1117600" y="6286500"/>
          <p14:tracePt t="131938" x="1060450" y="6553200"/>
          <p14:tracePt t="131954" x="1035050" y="6724650"/>
          <p14:tracePt t="131971" x="1035050" y="6851650"/>
          <p14:tracePt t="131988" x="1092200" y="6851650"/>
          <p14:tracePt t="132004" x="1250950" y="6851650"/>
          <p14:tracePt t="132021" x="1460500" y="6851650"/>
          <p14:tracePt t="132038" x="1860550" y="6851650"/>
          <p14:tracePt t="132054" x="2381250" y="6762750"/>
          <p14:tracePt t="132071" x="3035300" y="6572250"/>
          <p14:tracePt t="132088" x="3784600" y="6375400"/>
          <p14:tracePt t="132104" x="4425950" y="6254750"/>
          <p14:tracePt t="132121" x="4660900" y="6210300"/>
          <p14:tracePt t="132138" x="4794250" y="6153150"/>
          <p14:tracePt t="132154" x="4876800" y="6108700"/>
          <p14:tracePt t="132171" x="4991100" y="6019800"/>
          <p14:tracePt t="132189" x="5092700" y="5880100"/>
          <p14:tracePt t="132205" x="5111750" y="5810250"/>
          <p14:tracePt t="132224" x="5111750" y="5778500"/>
          <p14:tracePt t="132240" x="5048250" y="5734050"/>
          <p14:tracePt t="132254" x="4921250" y="5670550"/>
          <p14:tracePt t="132271" x="4838700" y="5638800"/>
          <p14:tracePt t="132288" x="4762500" y="5619750"/>
          <p14:tracePt t="132304" x="4692650" y="5588000"/>
          <p14:tracePt t="132321" x="4648200" y="5568950"/>
          <p14:tracePt t="132338" x="4629150" y="5562600"/>
          <p14:tracePt t="132397" x="4622800" y="5556250"/>
          <p14:tracePt t="132401" x="4622800" y="5549900"/>
          <p14:tracePt t="132408" x="4610100" y="5537200"/>
          <p14:tracePt t="132421" x="4597400" y="5499100"/>
          <p14:tracePt t="132438" x="4533900" y="5372100"/>
          <p14:tracePt t="132456" x="4470400" y="5213350"/>
          <p14:tracePt t="132472" x="4356100" y="5022850"/>
          <p14:tracePt t="132490" x="4254500" y="4857750"/>
          <p14:tracePt t="132505" x="4070350" y="4641850"/>
          <p14:tracePt t="132521" x="3879850" y="4432300"/>
          <p14:tracePt t="132538" x="3765550" y="4292600"/>
          <p14:tracePt t="132554" x="3657600" y="4165600"/>
          <p14:tracePt t="132571" x="3556000" y="4070350"/>
          <p14:tracePt t="132588" x="3479800" y="4019550"/>
          <p14:tracePt t="132604" x="3384550" y="3962400"/>
          <p14:tracePt t="132622" x="3333750" y="3930650"/>
          <p14:tracePt t="132638" x="3333750" y="3924300"/>
          <p14:tracePt t="132767" x="3333750" y="3930650"/>
          <p14:tracePt t="132824" x="3333750" y="3937000"/>
          <p14:tracePt t="133127" x="3340100" y="3937000"/>
          <p14:tracePt t="133135" x="3346450" y="3930650"/>
          <p14:tracePt t="133174" x="3352800" y="3930650"/>
          <p14:tracePt t="133184" x="3359150" y="3930650"/>
          <p14:tracePt t="133199" x="3371850" y="3930650"/>
          <p14:tracePt t="133205" x="3378200" y="3924300"/>
          <p14:tracePt t="133222" x="3384550" y="3924300"/>
          <p14:tracePt t="135983" x="0" y="0"/>
        </p14:tracePtLst>
      </p14:laserTraceLst>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GB" dirty="0"/>
              <a:t>Structure – Properties – Processing</a:t>
            </a:r>
          </a:p>
        </p:txBody>
      </p:sp>
      <p:sp>
        <p:nvSpPr>
          <p:cNvPr id="2" name="Rectangle 1"/>
          <p:cNvSpPr/>
          <p:nvPr/>
        </p:nvSpPr>
        <p:spPr>
          <a:xfrm>
            <a:off x="131975" y="823377"/>
            <a:ext cx="8832916" cy="2400657"/>
          </a:xfrm>
          <a:prstGeom prst="rect">
            <a:avLst/>
          </a:prstGeom>
        </p:spPr>
        <p:txBody>
          <a:bodyPr wrap="square">
            <a:spAutoFit/>
          </a:bodyPr>
          <a:lstStyle/>
          <a:p>
            <a:r>
              <a:rPr lang="en-GB" sz="2400" dirty="0"/>
              <a:t>For example it can be used effectively in the sealing </a:t>
            </a:r>
            <a:r>
              <a:rPr lang="en-GB" sz="2400" b="1" dirty="0">
                <a:hlinkClick r:id="rId3"/>
              </a:rPr>
              <a:t>LINK</a:t>
            </a:r>
            <a:r>
              <a:rPr lang="en-GB" sz="2400" dirty="0"/>
              <a:t> of component parts from aerospace to household  to medical devices to thermal insulation, moulded foam for furniture, coverings, electrical insulation, sealants, footwear, protective paint and so on …..</a:t>
            </a:r>
          </a:p>
          <a:p>
            <a:endParaRPr lang="en-GB" dirty="0"/>
          </a:p>
          <a:p>
            <a:endParaRPr lang="en-GB" dirty="0"/>
          </a:p>
          <a:p>
            <a:r>
              <a:rPr lang="en-GB" dirty="0"/>
              <a:t> </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8252" y="3649055"/>
            <a:ext cx="5269896" cy="2707295"/>
          </a:xfrm>
          <a:prstGeom prst="rect">
            <a:avLst/>
          </a:prstGeom>
        </p:spPr>
      </p:pic>
      <p:sp>
        <p:nvSpPr>
          <p:cNvPr id="8" name="Slide Number Placeholder 7"/>
          <p:cNvSpPr>
            <a:spLocks noGrp="1"/>
          </p:cNvSpPr>
          <p:nvPr>
            <p:ph type="sldNum" sz="quarter" idx="12"/>
          </p:nvPr>
        </p:nvSpPr>
        <p:spPr/>
        <p:txBody>
          <a:bodyPr/>
          <a:lstStyle/>
          <a:p>
            <a:fld id="{F71EA363-3AA4-554B-864A-16EC408230E4}" type="slidenum">
              <a:rPr lang="en-GB" smtClean="0"/>
              <a:pPr/>
              <a:t>13</a:t>
            </a:fld>
            <a:endParaRPr lang="en-GB"/>
          </a:p>
        </p:txBody>
      </p:sp>
      <p:pic>
        <p:nvPicPr>
          <p:cNvPr id="4" name="Online Media 3" title="Gasket sealing,Gasketing,filling,PU foam,strip seal machine for lock,automobile,enclosure">
            <a:hlinkClick r:id="" action="ppaction://media"/>
            <a:extLst>
              <a:ext uri="{FF2B5EF4-FFF2-40B4-BE49-F238E27FC236}">
                <a16:creationId xmlns:a16="http://schemas.microsoft.com/office/drawing/2014/main" id="{A117F145-5D22-4907-BACC-CD0D6AED2C3C}"/>
              </a:ext>
            </a:extLst>
          </p:cNvPr>
          <p:cNvPicPr>
            <a:picLocks noRot="1" noChangeAspect="1"/>
          </p:cNvPicPr>
          <p:nvPr>
            <a:videoFile r:link="rId1"/>
          </p:nvPr>
        </p:nvPicPr>
        <p:blipFill>
          <a:blip r:embed="rId5"/>
          <a:stretch>
            <a:fillRect/>
          </a:stretch>
        </p:blipFill>
        <p:spPr>
          <a:xfrm>
            <a:off x="21362" y="2405743"/>
            <a:ext cx="4057152" cy="3040654"/>
          </a:xfrm>
          <a:prstGeom prst="rect">
            <a:avLst/>
          </a:prstGeom>
        </p:spPr>
      </p:pic>
      <p:sp>
        <p:nvSpPr>
          <p:cNvPr id="9" name="TextBox 8">
            <a:extLst>
              <a:ext uri="{FF2B5EF4-FFF2-40B4-BE49-F238E27FC236}">
                <a16:creationId xmlns:a16="http://schemas.microsoft.com/office/drawing/2014/main" id="{A527C9F9-27EE-47F9-996F-5D88E76A5A52}"/>
              </a:ext>
            </a:extLst>
          </p:cNvPr>
          <p:cNvSpPr txBox="1"/>
          <p:nvPr/>
        </p:nvSpPr>
        <p:spPr>
          <a:xfrm>
            <a:off x="291632" y="5493346"/>
            <a:ext cx="2959568" cy="584775"/>
          </a:xfrm>
          <a:prstGeom prst="rect">
            <a:avLst/>
          </a:prstGeom>
          <a:noFill/>
        </p:spPr>
        <p:txBody>
          <a:bodyPr wrap="square">
            <a:spAutoFit/>
          </a:bodyPr>
          <a:lstStyle/>
          <a:p>
            <a:r>
              <a:rPr lang="en-GB" sz="1600" dirty="0"/>
              <a:t>https://www.youtube.com/watch?v=Y0RDNpiQi-U</a:t>
            </a:r>
          </a:p>
        </p:txBody>
      </p:sp>
    </p:spTree>
    <p:extLst>
      <p:ext uri="{BB962C8B-B14F-4D97-AF65-F5344CB8AC3E}">
        <p14:creationId xmlns:p14="http://schemas.microsoft.com/office/powerpoint/2010/main" val="908182065"/>
      </p:ext>
    </p:extLst>
  </p:cSld>
  <p:clrMapOvr>
    <a:masterClrMapping/>
  </p:clrMapOvr>
  <mc:AlternateContent xmlns:mc="http://schemas.openxmlformats.org/markup-compatibility/2006" xmlns:p14="http://schemas.microsoft.com/office/powerpoint/2010/main">
    <mc:Choice Requires="p14">
      <p:transition spd="slow" p14:dur="2000" advTm="62487"/>
    </mc:Choice>
    <mc:Fallback xmlns="">
      <p:transition spd="slow" advTm="624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8892" y="754191"/>
            <a:ext cx="2791968" cy="4559808"/>
          </a:xfrm>
          <a:prstGeom prst="rect">
            <a:avLst/>
          </a:prstGeom>
        </p:spPr>
      </p:pic>
      <p:sp>
        <p:nvSpPr>
          <p:cNvPr id="2" name="Title 1"/>
          <p:cNvSpPr>
            <a:spLocks noGrp="1"/>
          </p:cNvSpPr>
          <p:nvPr>
            <p:ph type="title"/>
          </p:nvPr>
        </p:nvSpPr>
        <p:spPr/>
        <p:txBody>
          <a:bodyPr>
            <a:normAutofit/>
          </a:bodyPr>
          <a:lstStyle/>
          <a:p>
            <a:r>
              <a:rPr lang="en-GB" sz="4000" dirty="0"/>
              <a:t>Elastic Hinges</a:t>
            </a:r>
          </a:p>
        </p:txBody>
      </p:sp>
      <p:sp>
        <p:nvSpPr>
          <p:cNvPr id="3" name="TextBox 2"/>
          <p:cNvSpPr txBox="1"/>
          <p:nvPr/>
        </p:nvSpPr>
        <p:spPr>
          <a:xfrm>
            <a:off x="91017" y="894017"/>
            <a:ext cx="6563783" cy="1938992"/>
          </a:xfrm>
          <a:prstGeom prst="rect">
            <a:avLst/>
          </a:prstGeom>
          <a:noFill/>
        </p:spPr>
        <p:txBody>
          <a:bodyPr wrap="square" rtlCol="0">
            <a:spAutoFit/>
          </a:bodyPr>
          <a:lstStyle/>
          <a:p>
            <a:r>
              <a:rPr lang="en-GB" sz="2400" b="1" dirty="0"/>
              <a:t>Function: </a:t>
            </a:r>
            <a:r>
              <a:rPr lang="en-GB" sz="2400" dirty="0"/>
              <a:t>Recoverable elastic hinge</a:t>
            </a:r>
          </a:p>
          <a:p>
            <a:r>
              <a:rPr lang="en-GB" sz="2400" b="1" dirty="0"/>
              <a:t>Objectives: </a:t>
            </a:r>
            <a:r>
              <a:rPr lang="en-GB" sz="2400" dirty="0"/>
              <a:t> Maximum elasticity without failure, i.e. minimum radius</a:t>
            </a:r>
          </a:p>
          <a:p>
            <a:r>
              <a:rPr lang="en-GB" sz="2400" b="1" dirty="0"/>
              <a:t>Constraints: </a:t>
            </a:r>
            <a:r>
              <a:rPr lang="en-GB" sz="2400" dirty="0"/>
              <a:t>Must not fail</a:t>
            </a:r>
          </a:p>
          <a:p>
            <a:r>
              <a:rPr lang="en-GB" sz="2400" b="1" dirty="0"/>
              <a:t>Free variable: </a:t>
            </a:r>
            <a:r>
              <a:rPr lang="en-GB" sz="2400" dirty="0"/>
              <a:t>Choice of material</a:t>
            </a:r>
          </a:p>
        </p:txBody>
      </p:sp>
      <p:sp>
        <p:nvSpPr>
          <p:cNvPr id="4" name="TextBox 3"/>
          <p:cNvSpPr txBox="1"/>
          <p:nvPr/>
        </p:nvSpPr>
        <p:spPr>
          <a:xfrm>
            <a:off x="91018" y="2832792"/>
            <a:ext cx="8866720" cy="3785652"/>
          </a:xfrm>
          <a:prstGeom prst="rect">
            <a:avLst/>
          </a:prstGeom>
          <a:noFill/>
        </p:spPr>
        <p:txBody>
          <a:bodyPr wrap="square" rtlCol="0">
            <a:spAutoFit/>
          </a:bodyPr>
          <a:lstStyle/>
          <a:p>
            <a:r>
              <a:rPr lang="en-GB" sz="2400" dirty="0"/>
              <a:t>The surface strain of hinge of thickness, t, and radius R is:</a:t>
            </a:r>
          </a:p>
          <a:p>
            <a:pPr algn="ctr"/>
            <a:endParaRPr lang="en-GB" sz="2400" dirty="0"/>
          </a:p>
          <a:p>
            <a:r>
              <a:rPr lang="en-GB" sz="2400" dirty="0"/>
              <a:t>Thus maximum stress is:</a:t>
            </a:r>
          </a:p>
          <a:p>
            <a:endParaRPr lang="en-GB" sz="2400" dirty="0"/>
          </a:p>
          <a:p>
            <a:endParaRPr lang="en-GB" sz="2400" dirty="0"/>
          </a:p>
          <a:p>
            <a:r>
              <a:rPr lang="en-GB" sz="2400" dirty="0"/>
              <a:t>Radius must be:</a:t>
            </a:r>
          </a:p>
          <a:p>
            <a:endParaRPr lang="en-GB" sz="2400" dirty="0"/>
          </a:p>
          <a:p>
            <a:endParaRPr lang="en-GB" sz="2400" dirty="0"/>
          </a:p>
          <a:p>
            <a:r>
              <a:rPr lang="en-GB" sz="2400" dirty="0"/>
              <a:t>Want </a:t>
            </a:r>
            <a:r>
              <a:rPr lang="en-GB" sz="2400" b="1" dirty="0"/>
              <a:t>minimum</a:t>
            </a:r>
            <a:r>
              <a:rPr lang="en-GB" sz="2400" dirty="0"/>
              <a:t> radius so the Materials</a:t>
            </a:r>
          </a:p>
          <a:p>
            <a:r>
              <a:rPr lang="en-GB" sz="2400" dirty="0"/>
              <a:t>Performance Index  is related to 1/R so:</a:t>
            </a:r>
          </a:p>
        </p:txBody>
      </p:sp>
      <p:pic>
        <p:nvPicPr>
          <p:cNvPr id="16" name="Picture 15"/>
          <p:cNvPicPr/>
          <p:nvPr/>
        </p:nvPicPr>
        <p:blipFill>
          <a:blip r:embed="rId4">
            <a:extLst>
              <a:ext uri="{28A0092B-C50C-407E-A947-70E740481C1C}">
                <a14:useLocalDpi xmlns:a14="http://schemas.microsoft.com/office/drawing/2010/main"/>
              </a:ext>
            </a:extLst>
          </a:blip>
          <a:srcRect/>
          <a:stretch>
            <a:fillRect/>
          </a:stretch>
        </p:blipFill>
        <p:spPr bwMode="auto">
          <a:xfrm>
            <a:off x="4216397" y="2544931"/>
            <a:ext cx="7557167" cy="977208"/>
          </a:xfrm>
          <a:prstGeom prst="rect">
            <a:avLst/>
          </a:prstGeom>
          <a:noFill/>
          <a:ln>
            <a:noFill/>
          </a:ln>
        </p:spPr>
      </p:pic>
      <p:pic>
        <p:nvPicPr>
          <p:cNvPr id="17" name="Picture 16"/>
          <p:cNvPicPr/>
          <p:nvPr/>
        </p:nvPicPr>
        <p:blipFill>
          <a:blip r:embed="rId5">
            <a:extLst>
              <a:ext uri="{28A0092B-C50C-407E-A947-70E740481C1C}">
                <a14:useLocalDpi xmlns:a14="http://schemas.microsoft.com/office/drawing/2010/main"/>
              </a:ext>
            </a:extLst>
          </a:blip>
          <a:srcRect/>
          <a:stretch>
            <a:fillRect/>
          </a:stretch>
        </p:blipFill>
        <p:spPr bwMode="auto">
          <a:xfrm>
            <a:off x="575728" y="3403608"/>
            <a:ext cx="7281337" cy="778927"/>
          </a:xfrm>
          <a:prstGeom prst="rect">
            <a:avLst/>
          </a:prstGeom>
          <a:noFill/>
          <a:ln>
            <a:noFill/>
          </a:ln>
        </p:spPr>
      </p:pic>
      <p:pic>
        <p:nvPicPr>
          <p:cNvPr id="18" name="Picture 17"/>
          <p:cNvPicPr/>
          <p:nvPr/>
        </p:nvPicPr>
        <p:blipFill>
          <a:blip r:embed="rId6">
            <a:extLst>
              <a:ext uri="{28A0092B-C50C-407E-A947-70E740481C1C}">
                <a14:useLocalDpi xmlns:a14="http://schemas.microsoft.com/office/drawing/2010/main"/>
              </a:ext>
            </a:extLst>
          </a:blip>
          <a:srcRect/>
          <a:stretch>
            <a:fillRect/>
          </a:stretch>
        </p:blipFill>
        <p:spPr bwMode="auto">
          <a:xfrm>
            <a:off x="423331" y="4521205"/>
            <a:ext cx="7790925" cy="805400"/>
          </a:xfrm>
          <a:prstGeom prst="rect">
            <a:avLst/>
          </a:prstGeom>
          <a:noFill/>
          <a:ln>
            <a:noFill/>
          </a:ln>
        </p:spPr>
      </p:pic>
      <p:pic>
        <p:nvPicPr>
          <p:cNvPr id="11" name="Picture 10"/>
          <p:cNvPicPr/>
          <p:nvPr/>
        </p:nvPicPr>
        <p:blipFill>
          <a:blip r:embed="rId7">
            <a:extLst>
              <a:ext uri="{28A0092B-C50C-407E-A947-70E740481C1C}">
                <a14:useLocalDpi xmlns:a14="http://schemas.microsoft.com/office/drawing/2010/main"/>
              </a:ext>
            </a:extLst>
          </a:blip>
          <a:srcRect/>
          <a:stretch>
            <a:fillRect/>
          </a:stretch>
        </p:blipFill>
        <p:spPr bwMode="auto">
          <a:xfrm>
            <a:off x="1232563" y="5706528"/>
            <a:ext cx="10541001" cy="880532"/>
          </a:xfrm>
          <a:prstGeom prst="rect">
            <a:avLst/>
          </a:prstGeom>
          <a:noFill/>
          <a:ln>
            <a:noFill/>
          </a:ln>
        </p:spPr>
      </p:pic>
      <p:sp>
        <p:nvSpPr>
          <p:cNvPr id="8" name="Slide Number Placeholder 7"/>
          <p:cNvSpPr>
            <a:spLocks noGrp="1"/>
          </p:cNvSpPr>
          <p:nvPr>
            <p:ph type="sldNum" sz="quarter" idx="12"/>
          </p:nvPr>
        </p:nvSpPr>
        <p:spPr/>
        <p:txBody>
          <a:bodyPr/>
          <a:lstStyle/>
          <a:p>
            <a:fld id="{F71EA363-3AA4-554B-864A-16EC408230E4}" type="slidenum">
              <a:rPr lang="en-GB" smtClean="0"/>
              <a:pPr/>
              <a:t>14</a:t>
            </a:fld>
            <a:endParaRPr lang="en-GB"/>
          </a:p>
        </p:txBody>
      </p:sp>
    </p:spTree>
    <p:extLst>
      <p:ext uri="{BB962C8B-B14F-4D97-AF65-F5344CB8AC3E}">
        <p14:creationId xmlns:p14="http://schemas.microsoft.com/office/powerpoint/2010/main" val="2441482382"/>
      </p:ext>
    </p:extLst>
  </p:cSld>
  <p:clrMapOvr>
    <a:masterClrMapping/>
  </p:clrMapOvr>
  <mc:AlternateContent xmlns:mc="http://schemas.openxmlformats.org/markup-compatibility/2006" xmlns:p14="http://schemas.microsoft.com/office/powerpoint/2010/main">
    <mc:Choice Requires="p14">
      <p:transition spd="slow" p14:dur="2000" advTm="255873"/>
    </mc:Choice>
    <mc:Fallback xmlns="">
      <p:transition spd="slow" advTm="255873"/>
    </mc:Fallback>
  </mc:AlternateContent>
  <p:extLst>
    <p:ext uri="{3A86A75C-4F4B-4683-9AE1-C65F6400EC91}">
      <p14:laserTraceLst xmlns:p14="http://schemas.microsoft.com/office/powerpoint/2010/main">
        <p14:tracePtLst>
          <p14:tracePt t="11017" x="7575550" y="1955800"/>
          <p14:tracePt t="11027" x="7569200" y="1949450"/>
          <p14:tracePt t="11098" x="7645400" y="1936750"/>
          <p14:tracePt t="11561" x="7759700" y="2146300"/>
          <p14:tracePt t="11570" x="7664450" y="2159000"/>
          <p14:tracePt t="11579" x="7550150" y="2184400"/>
          <p14:tracePt t="11597" x="7264400" y="2279650"/>
          <p14:tracePt t="11613" x="7080250" y="2324100"/>
          <p14:tracePt t="11629" x="6959600" y="2343150"/>
          <p14:tracePt t="11646" x="6940550" y="2355850"/>
          <p14:tracePt t="11680" x="6972300" y="2368550"/>
          <p14:tracePt t="11696" x="7023100" y="2374900"/>
          <p14:tracePt t="11713" x="7251700" y="2419350"/>
          <p14:tracePt t="11730" x="7404100" y="2451100"/>
          <p14:tracePt t="11746" x="7543800" y="2482850"/>
          <p14:tracePt t="11763" x="7664450" y="2508250"/>
          <p14:tracePt t="11779" x="7708900" y="2527300"/>
          <p14:tracePt t="11796" x="7734300" y="2540000"/>
          <p14:tracePt t="11813" x="7747000" y="2540000"/>
          <p14:tracePt t="11829" x="7759700" y="2540000"/>
          <p14:tracePt t="11847" x="7766050" y="2540000"/>
          <p14:tracePt t="11879" x="7772400" y="2540000"/>
          <p14:tracePt t="11896" x="7772400" y="2533650"/>
          <p14:tracePt t="11913" x="7772400" y="2495550"/>
          <p14:tracePt t="11929" x="7772400" y="2444750"/>
          <p14:tracePt t="11946" x="7810500" y="2368550"/>
          <p14:tracePt t="11963" x="7854950" y="2298700"/>
          <p14:tracePt t="11980" x="7886700" y="2260600"/>
          <p14:tracePt t="11996" x="7905750" y="2241550"/>
          <p14:tracePt t="12013" x="7905750" y="2222500"/>
          <p14:tracePt t="12029" x="7905750" y="2216150"/>
          <p14:tracePt t="12046" x="7905750" y="2203450"/>
          <p14:tracePt t="12113" x="7893050" y="2203450"/>
          <p14:tracePt t="12121" x="7886700" y="2203450"/>
          <p14:tracePt t="12129" x="7880350" y="2203450"/>
          <p14:tracePt t="12146" x="7867650" y="2203450"/>
          <p14:tracePt t="12179" x="7848600" y="2209800"/>
          <p14:tracePt t="12213" x="7829550" y="2235200"/>
          <p14:tracePt t="12230" x="7810500" y="2266950"/>
          <p14:tracePt t="12246" x="7797800" y="2298700"/>
          <p14:tracePt t="12263" x="7785100" y="2324100"/>
          <p14:tracePt t="12337" x="7785100" y="2317750"/>
          <p14:tracePt t="23281" x="7785100" y="2305050"/>
          <p14:tracePt t="23300" x="7613650" y="2247900"/>
          <p14:tracePt t="23317" x="7105650" y="2146300"/>
          <p14:tracePt t="23333" x="6483350" y="2025650"/>
          <p14:tracePt t="23350" x="5949950" y="1879600"/>
          <p14:tracePt t="23367" x="5416550" y="1714500"/>
          <p14:tracePt t="23368" x="5124450" y="1644650"/>
          <p14:tracePt t="23383" x="4876800" y="1606550"/>
          <p14:tracePt t="23384" x="4591050" y="1574800"/>
          <p14:tracePt t="23400" x="4324350" y="1524000"/>
          <p14:tracePt t="23417" x="3416300" y="1390650"/>
          <p14:tracePt t="23433" x="2984500" y="1314450"/>
          <p14:tracePt t="23450" x="2698750" y="1263650"/>
          <p14:tracePt t="23467" x="2463800" y="1219200"/>
          <p14:tracePt t="23483" x="2197100" y="1168400"/>
          <p14:tracePt t="23500" x="1924050" y="1130300"/>
          <p14:tracePt t="23520" x="1714500" y="1123950"/>
          <p14:tracePt t="23534" x="1612900" y="1143000"/>
          <p14:tracePt t="23539" x="1593850" y="1143000"/>
          <p14:tracePt t="23550" x="1568450" y="1155700"/>
          <p14:tracePt t="23567" x="1504950" y="1187450"/>
          <p14:tracePt t="23584" x="1384300" y="1206500"/>
          <p14:tracePt t="23600" x="1244600" y="1225550"/>
          <p14:tracePt t="23617" x="1041400" y="1263650"/>
          <p14:tracePt t="23633" x="933450" y="1276350"/>
          <p14:tracePt t="23650" x="850900" y="1295400"/>
          <p14:tracePt t="23667" x="825500" y="1295400"/>
          <p14:tracePt t="23683" x="793750" y="1314450"/>
          <p14:tracePt t="23700" x="749300" y="1320800"/>
          <p14:tracePt t="23717" x="647700" y="1352550"/>
          <p14:tracePt t="23734" x="546100" y="1384300"/>
          <p14:tracePt t="23750" x="482600" y="1390650"/>
          <p14:tracePt t="23767" x="457200" y="1390650"/>
          <p14:tracePt t="23809" x="444500" y="1390650"/>
          <p14:tracePt t="23817" x="438150" y="1390650"/>
          <p14:tracePt t="23833" x="406400" y="1390650"/>
          <p14:tracePt t="23850" x="393700" y="1384300"/>
          <p14:tracePt t="23867" x="381000" y="1384300"/>
          <p14:tracePt t="35121" x="381000" y="1377950"/>
          <p14:tracePt t="35129" x="381000" y="1371600"/>
          <p14:tracePt t="35193" x="425450" y="1352550"/>
          <p14:tracePt t="35201" x="488950" y="1308100"/>
          <p14:tracePt t="35212" x="584200" y="1225550"/>
          <p14:tracePt t="35221" x="723900" y="1123950"/>
          <p14:tracePt t="35237" x="990600" y="889000"/>
          <p14:tracePt t="35254" x="1079500" y="692150"/>
          <p14:tracePt t="35271" x="1143000" y="469900"/>
          <p14:tracePt t="35287" x="1270000" y="133350"/>
          <p14:tracePt t="35288" x="1416050" y="0"/>
          <p14:tracePt t="35304" x="1676400" y="0"/>
          <p14:tracePt t="35321" x="2908300" y="38100"/>
          <p14:tracePt t="35337" x="3848100" y="298450"/>
          <p14:tracePt t="35354" x="4584700" y="762000"/>
          <p14:tracePt t="35371" x="5092700" y="1377950"/>
          <p14:tracePt t="35387" x="5429250" y="2159000"/>
          <p14:tracePt t="35404" x="5715000" y="3124200"/>
          <p14:tracePt t="35421" x="6032500" y="4070350"/>
          <p14:tracePt t="35437" x="6426200" y="4800600"/>
          <p14:tracePt t="35454" x="6635750" y="5099050"/>
          <p14:tracePt t="35471" x="6680200" y="5149850"/>
          <p14:tracePt t="35475" x="6692900" y="5162550"/>
          <p14:tracePt t="35521" x="6711950" y="5162550"/>
          <p14:tracePt t="35530" x="6737350" y="5162550"/>
          <p14:tracePt t="35537" x="6781800" y="5137150"/>
          <p14:tracePt t="35554" x="7061200" y="4933950"/>
          <p14:tracePt t="35571" x="7321550" y="4718050"/>
          <p14:tracePt t="35587" x="7423150" y="4635500"/>
          <p14:tracePt t="35604" x="7480300" y="4610100"/>
          <p14:tracePt t="35621" x="7524750" y="4610100"/>
          <p14:tracePt t="35638" x="7543800" y="4610100"/>
          <p14:tracePt t="35654" x="7562850" y="4654550"/>
          <p14:tracePt t="35671" x="7600950" y="4806950"/>
          <p14:tracePt t="35687" x="7607300" y="4991100"/>
          <p14:tracePt t="35704" x="7607300" y="5232400"/>
          <p14:tracePt t="35721" x="7607300" y="5448300"/>
          <p14:tracePt t="35738" x="7581900" y="5467350"/>
          <p14:tracePt t="35754" x="7537450" y="5467350"/>
          <p14:tracePt t="35771" x="7499350" y="5422900"/>
          <p14:tracePt t="35787" x="7467600" y="5334000"/>
          <p14:tracePt t="35804" x="7461250" y="5200650"/>
          <p14:tracePt t="35821" x="7461250" y="5048250"/>
          <p14:tracePt t="35837" x="7435850" y="4838700"/>
          <p14:tracePt t="35854" x="7366000" y="4686300"/>
          <p14:tracePt t="35871" x="7264400" y="4629150"/>
          <p14:tracePt t="35888" x="7181850" y="4629150"/>
          <p14:tracePt t="35904" x="7105650" y="4641850"/>
          <p14:tracePt t="35921" x="7016750" y="4711700"/>
          <p14:tracePt t="35937" x="6965950" y="4743450"/>
          <p14:tracePt t="35954" x="6921500" y="4781550"/>
          <p14:tracePt t="35971" x="6858000" y="4826000"/>
          <p14:tracePt t="35987" x="6800850" y="4864100"/>
          <p14:tracePt t="36004" x="6781800" y="4889500"/>
          <p14:tracePt t="36021" x="6762750" y="4902200"/>
          <p14:tracePt t="36090" x="6756400" y="4902200"/>
          <p14:tracePt t="36097" x="6743700" y="4902200"/>
          <p14:tracePt t="36105" x="6737350" y="4895850"/>
          <p14:tracePt t="36121" x="6731000" y="4895850"/>
          <p14:tracePt t="36154" x="6724650" y="4889500"/>
          <p14:tracePt t="36171" x="6718300" y="4883150"/>
          <p14:tracePt t="36188" x="6718300" y="4876800"/>
          <p14:tracePt t="36221" x="6718300" y="4864100"/>
          <p14:tracePt t="36238" x="6718300" y="4851400"/>
          <p14:tracePt t="36255" x="6718300" y="4838700"/>
          <p14:tracePt t="36271" x="6724650" y="4826000"/>
          <p14:tracePt t="36288" x="6750050" y="4819650"/>
          <p14:tracePt t="36304" x="6794500" y="4806950"/>
          <p14:tracePt t="36321" x="6845300" y="4775200"/>
          <p14:tracePt t="36385" x="6851650" y="4775200"/>
          <p14:tracePt t="36395" x="6858000" y="4768850"/>
          <p14:tracePt t="36401" x="6858000" y="4762500"/>
          <p14:tracePt t="36412" x="6864350" y="4756150"/>
          <p14:tracePt t="36421" x="6870700" y="4749800"/>
          <p14:tracePt t="36438" x="6889750" y="4724400"/>
          <p14:tracePt t="36454" x="6915150" y="4692650"/>
          <p14:tracePt t="36472" x="6972300" y="4667250"/>
          <p14:tracePt t="36488" x="7067550" y="4629150"/>
          <p14:tracePt t="36489" x="7086600" y="4622800"/>
          <p14:tracePt t="36504" x="7137400" y="4584700"/>
          <p14:tracePt t="36521" x="7150100" y="4572000"/>
          <p14:tracePt t="36538" x="7162800" y="4559300"/>
          <p14:tracePt t="36555" x="7188200" y="4552950"/>
          <p14:tracePt t="36571" x="7232650" y="4533900"/>
          <p14:tracePt t="36588" x="7302500" y="4527550"/>
          <p14:tracePt t="36604" x="7385050" y="4527550"/>
          <p14:tracePt t="36621" x="7391400" y="4521200"/>
          <p14:tracePt t="36638" x="7404100" y="4508500"/>
          <p14:tracePt t="36728" x="7391400" y="4502150"/>
          <p14:tracePt t="36737" x="7353300" y="4502150"/>
          <p14:tracePt t="36754" x="7270750" y="4495800"/>
          <p14:tracePt t="36771" x="7143750" y="4495800"/>
          <p14:tracePt t="36788" x="7035800" y="4495800"/>
          <p14:tracePt t="36804" x="6896100" y="4495800"/>
          <p14:tracePt t="36821" x="6737350" y="4470400"/>
          <p14:tracePt t="36838" x="6546850" y="4438650"/>
          <p14:tracePt t="36855" x="6362700" y="4432300"/>
          <p14:tracePt t="36871" x="6165850" y="4432300"/>
          <p14:tracePt t="36872" x="6083300" y="4432300"/>
          <p14:tracePt t="36888" x="6007100" y="4432300"/>
          <p14:tracePt t="36889" x="5930900" y="4451350"/>
          <p14:tracePt t="36904" x="5803900" y="4495800"/>
          <p14:tracePt t="36921" x="5657850" y="4546600"/>
          <p14:tracePt t="36938" x="5524500" y="4591050"/>
          <p14:tracePt t="36954" x="5403850" y="4648200"/>
          <p14:tracePt t="36972" x="5308600" y="4699000"/>
          <p14:tracePt t="36988" x="5257800" y="4743450"/>
          <p14:tracePt t="37005" x="5238750" y="4756150"/>
          <p14:tracePt t="37021" x="5232400" y="4762500"/>
          <p14:tracePt t="37131" x="5232400" y="4768850"/>
          <p14:tracePt t="37162" x="5238750" y="4768850"/>
          <p14:tracePt t="37178" x="5245100" y="4768850"/>
          <p14:tracePt t="37185" x="5257800" y="4768850"/>
          <p14:tracePt t="37196" x="5264150" y="4768850"/>
          <p14:tracePt t="37205" x="5276850" y="4762500"/>
          <p14:tracePt t="37221" x="5283200" y="4762500"/>
          <p14:tracePt t="37322" x="5289550" y="4756150"/>
          <p14:tracePt t="37352" x="5289550" y="4749800"/>
          <p14:tracePt t="37369" x="5302250" y="4743450"/>
          <p14:tracePt t="37380" x="5321300" y="4743450"/>
          <p14:tracePt t="37388" x="5353050" y="4743450"/>
          <p14:tracePt t="37405" x="5480050" y="4743450"/>
          <p14:tracePt t="37422" x="5664200" y="4743450"/>
          <p14:tracePt t="37438" x="5943600" y="4743450"/>
          <p14:tracePt t="37455" x="6254750" y="4743450"/>
          <p14:tracePt t="37471" x="6521450" y="4737100"/>
          <p14:tracePt t="37488" x="6750050" y="4737100"/>
          <p14:tracePt t="37505" x="7035800" y="4737100"/>
          <p14:tracePt t="37521" x="7213600" y="4737100"/>
          <p14:tracePt t="37538" x="7416800" y="4737100"/>
          <p14:tracePt t="37555" x="7588250" y="4737100"/>
          <p14:tracePt t="37571" x="7708900" y="4737100"/>
          <p14:tracePt t="37588" x="7785100" y="4749800"/>
          <p14:tracePt t="37605" x="7823200" y="4756150"/>
          <p14:tracePt t="37622" x="7842250" y="4756150"/>
          <p14:tracePt t="37638" x="7854950" y="4749800"/>
          <p14:tracePt t="37655" x="7867650" y="4737100"/>
          <p14:tracePt t="37672" x="7867650" y="4711700"/>
          <p14:tracePt t="37689" x="7886700" y="4660900"/>
          <p14:tracePt t="37705" x="7899400" y="4616450"/>
          <p14:tracePt t="37721" x="7912100" y="4578350"/>
          <p14:tracePt t="37738" x="7918450" y="4533900"/>
          <p14:tracePt t="37755" x="7931150" y="4483100"/>
          <p14:tracePt t="37771" x="7924800" y="4400550"/>
          <p14:tracePt t="37788" x="7867650" y="4349750"/>
          <p14:tracePt t="37805" x="7797800" y="4298950"/>
          <p14:tracePt t="37822" x="7708900" y="4254500"/>
          <p14:tracePt t="37838" x="7600950" y="4216400"/>
          <p14:tracePt t="37855" x="7454900" y="4184650"/>
          <p14:tracePt t="37872" x="7327900" y="4152900"/>
          <p14:tracePt t="37873" x="7258050" y="4152900"/>
          <p14:tracePt t="37888" x="7194550" y="4152900"/>
          <p14:tracePt t="37889" x="7124700" y="4152900"/>
          <p14:tracePt t="37905" x="6946900" y="4152900"/>
          <p14:tracePt t="37921" x="6705600" y="4216400"/>
          <p14:tracePt t="37939" x="6426200" y="4298950"/>
          <p14:tracePt t="37955" x="6140450" y="4406900"/>
          <p14:tracePt t="37971" x="5962650" y="4489450"/>
          <p14:tracePt t="37988" x="5803900" y="4565650"/>
          <p14:tracePt t="38005" x="5651500" y="4641850"/>
          <p14:tracePt t="38022" x="5505450" y="4743450"/>
          <p14:tracePt t="38038" x="5372100" y="4832350"/>
          <p14:tracePt t="38055" x="5295900" y="4914900"/>
          <p14:tracePt t="38056" x="5270500" y="4953000"/>
          <p14:tracePt t="38072" x="5251450" y="4972050"/>
          <p14:tracePt t="38073" x="5245100" y="4991100"/>
          <p14:tracePt t="38088" x="5238750" y="4991100"/>
          <p14:tracePt t="38105" x="5238750" y="4997450"/>
          <p14:tracePt t="38153" x="5257800" y="4997450"/>
          <p14:tracePt t="38162" x="5308600" y="4997450"/>
          <p14:tracePt t="38172" x="5365750" y="4997450"/>
          <p14:tracePt t="38189" x="5524500" y="4997450"/>
          <p14:tracePt t="38205" x="5772150" y="4972050"/>
          <p14:tracePt t="38222" x="6140450" y="4870450"/>
          <p14:tracePt t="38238" x="6654800" y="4705350"/>
          <p14:tracePt t="38255" x="7162800" y="4610100"/>
          <p14:tracePt t="38272" x="7670800" y="4565650"/>
          <p14:tracePt t="38288" x="8172450" y="4565650"/>
          <p14:tracePt t="38305" x="8559800" y="4565650"/>
          <p14:tracePt t="38322" x="8699500" y="4565650"/>
          <p14:tracePt t="38338" x="8813800" y="4565650"/>
          <p14:tracePt t="38355" x="8870950" y="4565650"/>
          <p14:tracePt t="38372" x="8896350" y="4565650"/>
          <p14:tracePt t="38441" x="8851900" y="4559300"/>
          <p14:tracePt t="38449" x="8788400" y="4546600"/>
          <p14:tracePt t="38456" x="8705850" y="4533900"/>
          <p14:tracePt t="38472" x="8604250" y="4527550"/>
          <p14:tracePt t="38488" x="8020050" y="4432300"/>
          <p14:tracePt t="38505" x="7518400" y="4362450"/>
          <p14:tracePt t="38522" x="6953250" y="4292600"/>
          <p14:tracePt t="38539" x="6369050" y="4292600"/>
          <p14:tracePt t="38555" x="5727700" y="4298950"/>
          <p14:tracePt t="38572" x="5124450" y="4394200"/>
          <p14:tracePt t="38588" x="4679950" y="4502150"/>
          <p14:tracePt t="38605" x="4521200" y="4584700"/>
          <p14:tracePt t="38622" x="4457700" y="4641850"/>
          <p14:tracePt t="38639" x="4406900" y="4699000"/>
          <p14:tracePt t="38656" x="4381500" y="4737100"/>
          <p14:tracePt t="38672" x="4381500" y="4775200"/>
          <p14:tracePt t="38688" x="4381500" y="4819650"/>
          <p14:tracePt t="38705" x="4381500" y="4826000"/>
          <p14:tracePt t="38722" x="4406900" y="4826000"/>
          <p14:tracePt t="38738" x="4457700" y="4826000"/>
          <p14:tracePt t="38755" x="4565650" y="4826000"/>
          <p14:tracePt t="38772" x="4724400" y="4826000"/>
          <p14:tracePt t="38788" x="4889500" y="4826000"/>
          <p14:tracePt t="38805" x="5022850" y="4826000"/>
          <p14:tracePt t="38822" x="5162550" y="4826000"/>
          <p14:tracePt t="38839" x="5289550" y="4826000"/>
          <p14:tracePt t="38855" x="5429250" y="4826000"/>
          <p14:tracePt t="38872" x="5543550" y="4826000"/>
          <p14:tracePt t="38889" x="5645150" y="4826000"/>
          <p14:tracePt t="38905" x="5715000" y="4826000"/>
          <p14:tracePt t="38922" x="5740400" y="4826000"/>
          <p14:tracePt t="38938" x="5753100" y="4826000"/>
          <p14:tracePt t="38955" x="5759450" y="4826000"/>
          <p14:tracePt t="43449" x="5772150" y="4826000"/>
          <p14:tracePt t="43458" x="5810250" y="4826000"/>
          <p14:tracePt t="43473" x="5956300" y="4806950"/>
          <p14:tracePt t="43490" x="6153150" y="4768850"/>
          <p14:tracePt t="43507" x="6330950" y="4756150"/>
          <p14:tracePt t="43523" x="6508750" y="4756150"/>
          <p14:tracePt t="43540" x="6673850" y="4756150"/>
          <p14:tracePt t="43557" x="6788150" y="4743450"/>
          <p14:tracePt t="43574" x="6858000" y="4743450"/>
          <p14:tracePt t="43590" x="6921500" y="4730750"/>
          <p14:tracePt t="43607" x="6991350" y="4718050"/>
          <p14:tracePt t="43609" x="7010400" y="4711700"/>
          <p14:tracePt t="43623" x="7042150" y="4705350"/>
          <p14:tracePt t="43624" x="7061200" y="4699000"/>
          <p14:tracePt t="43697" x="7073900" y="4699000"/>
          <p14:tracePt t="43704" x="7080250" y="4699000"/>
          <p14:tracePt t="43715" x="7092950" y="4699000"/>
          <p14:tracePt t="43723" x="7099300" y="4699000"/>
          <p14:tracePt t="43740" x="7112000" y="4699000"/>
          <p14:tracePt t="43756" x="7118350" y="4699000"/>
          <p14:tracePt t="43790" x="7150100" y="4711700"/>
          <p14:tracePt t="43807" x="7213600" y="4718050"/>
          <p14:tracePt t="43824" x="7283450" y="4724400"/>
          <p14:tracePt t="43840" x="7340600" y="4724400"/>
          <p14:tracePt t="43857" x="7366000" y="4724400"/>
          <p14:tracePt t="43873" x="7366000" y="4699000"/>
          <p14:tracePt t="43890" x="7366000" y="4660900"/>
          <p14:tracePt t="43907" x="7366000" y="4629150"/>
          <p14:tracePt t="43923" x="7366000" y="4603750"/>
          <p14:tracePt t="43940" x="7366000" y="4584700"/>
          <p14:tracePt t="43957" x="7359650" y="4578350"/>
          <p14:tracePt t="43973" x="7340600" y="4565650"/>
          <p14:tracePt t="43990" x="7308850" y="4559300"/>
          <p14:tracePt t="44007" x="7289800" y="4559300"/>
          <p14:tracePt t="44024" x="7270750" y="4552950"/>
          <p14:tracePt t="44040" x="7251700" y="4546600"/>
          <p14:tracePt t="44057" x="7200900" y="4533900"/>
          <p14:tracePt t="44074" x="7175500" y="4527550"/>
          <p14:tracePt t="44090" x="7131050" y="4527550"/>
          <p14:tracePt t="44107" x="7086600" y="4521200"/>
          <p14:tracePt t="44123" x="7048500" y="4514850"/>
          <p14:tracePt t="44140" x="7029450" y="4508500"/>
          <p14:tracePt t="44157" x="6978650" y="4508500"/>
          <p14:tracePt t="44174" x="6845300" y="4508500"/>
          <p14:tracePt t="44190" x="6661150" y="4508500"/>
          <p14:tracePt t="44207" x="6419850" y="4508500"/>
          <p14:tracePt t="44224" x="6203950" y="4521200"/>
          <p14:tracePt t="44225" x="6115050" y="4540250"/>
          <p14:tracePt t="44240" x="6045200" y="4559300"/>
          <p14:tracePt t="44257" x="5911850" y="4603750"/>
          <p14:tracePt t="44274" x="5886450" y="4622800"/>
          <p14:tracePt t="44290" x="5873750" y="4635500"/>
          <p14:tracePt t="44307" x="5873750" y="4641850"/>
          <p14:tracePt t="44324" x="5873750" y="4654550"/>
          <p14:tracePt t="44340" x="5873750" y="4667250"/>
          <p14:tracePt t="44357" x="5880100" y="4673600"/>
          <p14:tracePt t="44374" x="5899150" y="4679950"/>
          <p14:tracePt t="44391" x="5937250" y="4679950"/>
          <p14:tracePt t="44408" x="6007100" y="4679950"/>
          <p14:tracePt t="44424" x="6134100" y="4648200"/>
          <p14:tracePt t="44441" x="6394450" y="4572000"/>
          <p14:tracePt t="44457" x="6572250" y="4514850"/>
          <p14:tracePt t="44474" x="6718300" y="4483100"/>
          <p14:tracePt t="44490" x="6813550" y="4476750"/>
          <p14:tracePt t="44507" x="6845300" y="4470400"/>
          <p14:tracePt t="44524" x="6851650" y="4470400"/>
          <p14:tracePt t="44617" x="6858000" y="4470400"/>
          <p14:tracePt t="44665" x="6864350" y="4470400"/>
          <p14:tracePt t="44673" x="6870700" y="4476750"/>
          <p14:tracePt t="44690" x="6902450" y="4502150"/>
          <p14:tracePt t="44707" x="6921500" y="4527550"/>
          <p14:tracePt t="44724" x="6946900" y="4559300"/>
          <p14:tracePt t="44740" x="6959600" y="4572000"/>
          <p14:tracePt t="44757" x="6985000" y="4597400"/>
          <p14:tracePt t="44774" x="7010400" y="4641850"/>
          <p14:tracePt t="44791" x="7035800" y="4686300"/>
          <p14:tracePt t="44807" x="7054850" y="4724400"/>
          <p14:tracePt t="44808" x="7061200" y="4737100"/>
          <p14:tracePt t="44840" x="7073900" y="4749800"/>
          <p14:tracePt t="44978" x="7080250" y="4756150"/>
          <p14:tracePt t="45044" x="7073900" y="4756150"/>
          <p14:tracePt t="45049" x="7067550" y="4749800"/>
          <p14:tracePt t="45058" x="7061200" y="4737100"/>
          <p14:tracePt t="45074" x="7048500" y="4711700"/>
          <p14:tracePt t="45091" x="7042150" y="4679950"/>
          <p14:tracePt t="45107" x="7029450" y="4667250"/>
          <p14:tracePt t="45124" x="7029450" y="4654550"/>
          <p14:tracePt t="45141" x="7023100" y="4641850"/>
          <p14:tracePt t="45157" x="7016750" y="4635500"/>
          <p14:tracePt t="45174" x="7004050" y="4622800"/>
          <p14:tracePt t="45191" x="6991350" y="4622800"/>
          <p14:tracePt t="45207" x="6991350" y="4616450"/>
          <p14:tracePt t="45289" x="6985000" y="4616450"/>
          <p14:tracePt t="45298" x="6978650" y="4616450"/>
          <p14:tracePt t="45307" x="6972300" y="4616450"/>
          <p14:tracePt t="66921" x="6953250" y="4597400"/>
          <p14:tracePt t="66929" x="6908800" y="4445000"/>
          <p14:tracePt t="66939" x="6870700" y="4216400"/>
          <p14:tracePt t="66948" x="6807200" y="3860800"/>
          <p14:tracePt t="66965" x="6807200" y="3276600"/>
          <p14:tracePt t="66981" x="6908800" y="2698750"/>
          <p14:tracePt t="66998" x="7048500" y="2216150"/>
          <p14:tracePt t="67015" x="7143750" y="1809750"/>
          <p14:tracePt t="67032" x="7175500" y="1606550"/>
          <p14:tracePt t="67048" x="7175500" y="1428750"/>
          <p14:tracePt t="67065" x="7175500" y="1314450"/>
          <p14:tracePt t="67129" x="7181850" y="1327150"/>
          <p14:tracePt t="67137" x="7181850" y="1333500"/>
          <p14:tracePt t="67148" x="7194550" y="1358900"/>
          <p14:tracePt t="67165" x="7207250" y="1441450"/>
          <p14:tracePt t="67181" x="7245350" y="1511300"/>
          <p14:tracePt t="67198" x="7258050" y="1543050"/>
          <p14:tracePt t="67215" x="7251700" y="1568450"/>
          <p14:tracePt t="67232" x="7175500" y="1587500"/>
          <p14:tracePt t="67248" x="6972300" y="1587500"/>
          <p14:tracePt t="67265" x="6330950" y="1511300"/>
          <p14:tracePt t="67282" x="5886450" y="1397000"/>
          <p14:tracePt t="67298" x="5511800" y="1314450"/>
          <p14:tracePt t="67315" x="5111750" y="1250950"/>
          <p14:tracePt t="67331" x="4730750" y="1200150"/>
          <p14:tracePt t="67348" x="4413250" y="1193800"/>
          <p14:tracePt t="67365" x="4254500" y="1200150"/>
          <p14:tracePt t="67382" x="4184650" y="1212850"/>
          <p14:tracePt t="67398" x="4152900" y="1225550"/>
          <p14:tracePt t="67415" x="4140200" y="1231900"/>
          <p14:tracePt t="67431" x="4127500" y="1238250"/>
          <p14:tracePt t="67432" x="4121150" y="1238250"/>
          <p14:tracePt t="67448" x="4102100" y="1238250"/>
          <p14:tracePt t="67465" x="4032250" y="1263650"/>
          <p14:tracePt t="67481" x="3956050" y="1308100"/>
          <p14:tracePt t="67498" x="3892550" y="1339850"/>
          <p14:tracePt t="67515" x="3848100" y="1384300"/>
          <p14:tracePt t="67532" x="3810000" y="1422400"/>
          <p14:tracePt t="67548" x="3778250" y="1466850"/>
          <p14:tracePt t="67565" x="3740150" y="1498600"/>
          <p14:tracePt t="67581" x="3721100" y="1511300"/>
          <p14:tracePt t="67598" x="3714750" y="1511300"/>
          <p14:tracePt t="67921" x="3708400" y="1511300"/>
          <p14:tracePt t="67929" x="3670300" y="1511300"/>
          <p14:tracePt t="67939" x="3625850" y="1511300"/>
          <p14:tracePt t="67948" x="3606800" y="1511300"/>
          <p14:tracePt t="67981" x="3594100" y="1504950"/>
          <p14:tracePt t="67998" x="3556000" y="1460500"/>
          <p14:tracePt t="68015" x="3460750" y="1377950"/>
          <p14:tracePt t="68032" x="3390900" y="1333500"/>
          <p14:tracePt t="68048" x="3340100" y="1289050"/>
          <p14:tracePt t="68065" x="3295650" y="1257300"/>
          <p14:tracePt t="68082" x="3295650" y="1238250"/>
          <p14:tracePt t="68098" x="3289300" y="1231900"/>
          <p14:tracePt t="68186" x="3295650" y="1244600"/>
          <p14:tracePt t="68194" x="3327400" y="1257300"/>
          <p14:tracePt t="68204" x="3378200" y="1276350"/>
          <p14:tracePt t="68215" x="3429000" y="1289050"/>
          <p14:tracePt t="68232" x="3498850" y="1314450"/>
          <p14:tracePt t="68248" x="3556000" y="1314450"/>
          <p14:tracePt t="68265" x="3600450" y="1314450"/>
          <p14:tracePt t="68282" x="3613150" y="1314450"/>
          <p14:tracePt t="68298" x="3619500" y="1314450"/>
          <p14:tracePt t="72888" x="3606800" y="1314450"/>
          <p14:tracePt t="72897" x="3587750" y="1314450"/>
          <p14:tracePt t="72909" x="3556000" y="1314450"/>
          <p14:tracePt t="72917" x="3517900" y="1314450"/>
          <p14:tracePt t="72933" x="3467100" y="1314450"/>
          <p14:tracePt t="72951" x="3403600" y="1308100"/>
          <p14:tracePt t="72966" x="3346450" y="1289050"/>
          <p14:tracePt t="72983" x="3289300" y="1289050"/>
          <p14:tracePt t="73001" x="3130550" y="1289050"/>
          <p14:tracePt t="73017" x="3003550" y="1314450"/>
          <p14:tracePt t="73035" x="2889250" y="1384300"/>
          <p14:tracePt t="73050" x="2755900" y="1447800"/>
          <p14:tracePt t="73067" x="2673350" y="1473200"/>
          <p14:tracePt t="73083" x="2622550" y="1485900"/>
          <p14:tracePt t="73100" x="2597150" y="1485900"/>
          <p14:tracePt t="73117" x="2584450" y="1485900"/>
          <p14:tracePt t="73133" x="2565400" y="1485900"/>
          <p14:tracePt t="73150" x="2546350" y="1498600"/>
          <p14:tracePt t="73167" x="2527300" y="1498600"/>
          <p14:tracePt t="73169" x="2508250" y="1498600"/>
          <p14:tracePt t="73183" x="2489200" y="1498600"/>
          <p14:tracePt t="73200" x="2457450" y="1498600"/>
          <p14:tracePt t="73217" x="2387600" y="1498600"/>
          <p14:tracePt t="73233" x="2362200" y="1498600"/>
          <p14:tracePt t="73251" x="2343150" y="1498600"/>
          <p14:tracePt t="73266" x="2336800" y="1498600"/>
          <p14:tracePt t="73283" x="2324100" y="1498600"/>
          <p14:tracePt t="73300" x="2292350" y="1504950"/>
          <p14:tracePt t="73317" x="2273300" y="1511300"/>
          <p14:tracePt t="73334" x="2247900" y="1524000"/>
          <p14:tracePt t="73350" x="2216150" y="1549400"/>
          <p14:tracePt t="73367" x="2197100" y="1568450"/>
          <p14:tracePt t="73369" x="2184400" y="1574800"/>
          <p14:tracePt t="73383" x="2171700" y="1587500"/>
          <p14:tracePt t="73385" x="2159000" y="1600200"/>
          <p14:tracePt t="73400" x="2139950" y="1619250"/>
          <p14:tracePt t="73417" x="2076450" y="1663700"/>
          <p14:tracePt t="73433" x="2057400" y="1676400"/>
          <p14:tracePt t="73450" x="2038350" y="1689100"/>
          <p14:tracePt t="73497" x="2032000" y="1689100"/>
          <p14:tracePt t="73507" x="2025650" y="1689100"/>
          <p14:tracePt t="73517" x="2019300" y="1689100"/>
          <p14:tracePt t="73533" x="1987550" y="1701800"/>
          <p14:tracePt t="73550" x="1949450" y="1708150"/>
          <p14:tracePt t="73567" x="1917700" y="1720850"/>
          <p14:tracePt t="73583" x="1898650" y="1720850"/>
          <p14:tracePt t="73600" x="1873250" y="1727200"/>
          <p14:tracePt t="73617" x="1847850" y="1746250"/>
          <p14:tracePt t="73633" x="1835150" y="1746250"/>
          <p14:tracePt t="73650" x="1822450" y="1746250"/>
          <p14:tracePt t="73683" x="1816100" y="1752600"/>
          <p14:tracePt t="83034" x="1828800" y="1752600"/>
          <p14:tracePt t="83044" x="1873250" y="1752600"/>
          <p14:tracePt t="83049" x="1930400" y="1752600"/>
          <p14:tracePt t="83060" x="1993900" y="1752600"/>
          <p14:tracePt t="83070" x="2044700" y="1752600"/>
          <p14:tracePt t="83087" x="2114550" y="1771650"/>
          <p14:tracePt t="83103" x="2120900" y="1778000"/>
          <p14:tracePt t="83120" x="2127250" y="1784350"/>
          <p14:tracePt t="83137" x="2114550" y="1822450"/>
          <p14:tracePt t="83153" x="2095500" y="1822450"/>
          <p14:tracePt t="83170" x="2070100" y="1841500"/>
          <p14:tracePt t="83187" x="2057400" y="1841500"/>
          <p14:tracePt t="83203" x="2038350" y="1841500"/>
          <p14:tracePt t="83220" x="1968500" y="1841500"/>
          <p14:tracePt t="83237" x="1828800" y="1841500"/>
          <p14:tracePt t="83254" x="1651000" y="1841500"/>
          <p14:tracePt t="83270" x="1473200" y="1847850"/>
          <p14:tracePt t="83287" x="1333500" y="1898650"/>
          <p14:tracePt t="83303" x="1250950" y="1917700"/>
          <p14:tracePt t="83304" x="1231900" y="1917700"/>
          <p14:tracePt t="83320" x="1212850" y="1930400"/>
          <p14:tracePt t="83337" x="1066800" y="1962150"/>
          <p14:tracePt t="83353" x="933450" y="1993900"/>
          <p14:tracePt t="83370" x="857250" y="2006600"/>
          <p14:tracePt t="83387" x="819150" y="2012950"/>
          <p14:tracePt t="83403" x="812800" y="2012950"/>
          <p14:tracePt t="83420" x="793750" y="2012950"/>
          <p14:tracePt t="83437" x="749300" y="2000250"/>
          <p14:tracePt t="83453" x="660400" y="1974850"/>
          <p14:tracePt t="83471" x="596900" y="1968500"/>
          <p14:tracePt t="83487" x="552450" y="1962150"/>
          <p14:tracePt t="83503" x="546100" y="1962150"/>
          <p14:tracePt t="83537" x="533400" y="1962150"/>
          <p14:tracePt t="83554" x="508000" y="1962150"/>
          <p14:tracePt t="83570" x="463550" y="1962150"/>
          <p14:tracePt t="83587" x="450850" y="1962150"/>
          <p14:tracePt t="83604" x="438150" y="1968500"/>
          <p14:tracePt t="83645" x="431800" y="1974850"/>
          <p14:tracePt t="83654" x="419100" y="1981200"/>
          <p14:tracePt t="83670" x="387350" y="1993900"/>
          <p14:tracePt t="83687" x="323850" y="2032000"/>
          <p14:tracePt t="83703" x="304800" y="2063750"/>
          <p14:tracePt t="83704" x="304800" y="2076450"/>
          <p14:tracePt t="83720" x="304800" y="2089150"/>
          <p14:tracePt t="83737" x="304800" y="2101850"/>
          <p14:tracePt t="83753" x="330200" y="2101850"/>
          <p14:tracePt t="83770" x="387350" y="2114550"/>
          <p14:tracePt t="83787" x="508000" y="2133600"/>
          <p14:tracePt t="83803" x="679450" y="2152650"/>
          <p14:tracePt t="83820" x="857250" y="2184400"/>
          <p14:tracePt t="83837" x="1022350" y="2184400"/>
          <p14:tracePt t="83854" x="1149350" y="2184400"/>
          <p14:tracePt t="83870" x="1250950" y="2184400"/>
          <p14:tracePt t="83887" x="1339850" y="2184400"/>
          <p14:tracePt t="83888" x="1403350" y="2184400"/>
          <p14:tracePt t="83904" x="1441450" y="2184400"/>
          <p14:tracePt t="83905" x="1504950" y="2184400"/>
          <p14:tracePt t="83920" x="1606550" y="2184400"/>
          <p14:tracePt t="83937" x="1701800" y="2184400"/>
          <p14:tracePt t="83954" x="1752600" y="2184400"/>
          <p14:tracePt t="83971" x="1797050" y="2184400"/>
          <p14:tracePt t="83987" x="1841500" y="2184400"/>
          <p14:tracePt t="84004" x="1936750" y="2197100"/>
          <p14:tracePt t="84020" x="2032000" y="2209800"/>
          <p14:tracePt t="84037" x="2120900" y="2222500"/>
          <p14:tracePt t="84054" x="2152650" y="2222500"/>
          <p14:tracePt t="84070" x="2178050" y="2222500"/>
          <p14:tracePt t="84087" x="2190750" y="2222500"/>
          <p14:tracePt t="84104" x="2209800" y="2222500"/>
          <p14:tracePt t="84120" x="2216150" y="2222500"/>
          <p14:tracePt t="84137" x="2222500" y="2222500"/>
          <p14:tracePt t="84154" x="2235200" y="2190750"/>
          <p14:tracePt t="84172" x="2235200" y="2159000"/>
          <p14:tracePt t="84187" x="2235200" y="2108200"/>
          <p14:tracePt t="84204" x="2247900" y="2032000"/>
          <p14:tracePt t="84221" x="2266950" y="1911350"/>
          <p14:tracePt t="84237" x="2273300" y="1822450"/>
          <p14:tracePt t="84254" x="2273300" y="1784350"/>
          <p14:tracePt t="84271" x="2273300" y="1752600"/>
          <p14:tracePt t="84287" x="2266950" y="1733550"/>
          <p14:tracePt t="84288" x="2247900" y="1714500"/>
          <p14:tracePt t="84305" x="2235200" y="1701800"/>
          <p14:tracePt t="84320" x="2228850" y="1701800"/>
          <p14:tracePt t="84337" x="2216150" y="1695450"/>
          <p14:tracePt t="84354" x="2190750" y="1695450"/>
          <p14:tracePt t="84370" x="2159000" y="1695450"/>
          <p14:tracePt t="84387" x="2082800" y="1695450"/>
          <p14:tracePt t="84404" x="2000250" y="1695450"/>
          <p14:tracePt t="84420" x="1936750" y="1682750"/>
          <p14:tracePt t="84437" x="1854200" y="1670050"/>
          <p14:tracePt t="84454" x="1784350" y="1663700"/>
          <p14:tracePt t="84470" x="1746250" y="1657350"/>
          <p14:tracePt t="84474" x="1727200" y="1644650"/>
          <p14:tracePt t="84487" x="1695450" y="1644650"/>
          <p14:tracePt t="84504" x="1625600" y="1631950"/>
          <p14:tracePt t="84520" x="1504950" y="1612900"/>
          <p14:tracePt t="84537" x="1390650" y="1606550"/>
          <p14:tracePt t="84554" x="1289050" y="1606550"/>
          <p14:tracePt t="84570" x="1187450" y="1606550"/>
          <p14:tracePt t="84587" x="1098550" y="1606550"/>
          <p14:tracePt t="84604" x="1009650" y="1606550"/>
          <p14:tracePt t="84620" x="927100" y="1606550"/>
          <p14:tracePt t="84637" x="857250" y="1606550"/>
          <p14:tracePt t="84654" x="742950" y="1606550"/>
          <p14:tracePt t="84670" x="635000" y="1606550"/>
          <p14:tracePt t="84687" x="539750" y="1606550"/>
          <p14:tracePt t="84704" x="450850" y="1606550"/>
          <p14:tracePt t="84720" x="317500" y="1606550"/>
          <p14:tracePt t="84737" x="209550" y="1606550"/>
          <p14:tracePt t="84754" x="114300" y="1606550"/>
          <p14:tracePt t="84770" x="38100" y="1606550"/>
          <p14:tracePt t="84921" x="38100" y="2127250"/>
          <p14:tracePt t="84929" x="107950" y="2159000"/>
          <p14:tracePt t="84937" x="177800" y="2178050"/>
          <p14:tracePt t="84954" x="317500" y="2222500"/>
          <p14:tracePt t="84971" x="450850" y="2235200"/>
          <p14:tracePt t="84987" x="635000" y="2266950"/>
          <p14:tracePt t="85004" x="869950" y="2298700"/>
          <p14:tracePt t="85021" x="1066800" y="2324100"/>
          <p14:tracePt t="85037" x="1250950" y="2349500"/>
          <p14:tracePt t="85054" x="1409700" y="2374900"/>
          <p14:tracePt t="85071" x="1524000" y="2374900"/>
          <p14:tracePt t="85087" x="1612900" y="2374900"/>
          <p14:tracePt t="85104" x="1701800" y="2374900"/>
          <p14:tracePt t="85120" x="1822450" y="2374900"/>
          <p14:tracePt t="85137" x="1905000" y="2374900"/>
          <p14:tracePt t="85154" x="2025650" y="2374900"/>
          <p14:tracePt t="85171" x="2139950" y="2374900"/>
          <p14:tracePt t="85188" x="2235200" y="2381250"/>
          <p14:tracePt t="85204" x="2298700" y="2381250"/>
          <p14:tracePt t="85222" x="2336800" y="2374900"/>
          <p14:tracePt t="85237" x="2343150" y="2368550"/>
          <p14:tracePt t="85254" x="2355850" y="2355850"/>
          <p14:tracePt t="85362" x="2355850" y="2349500"/>
          <p14:tracePt t="85393" x="2355850" y="2343150"/>
          <p14:tracePt t="85425" x="2355850" y="2330450"/>
          <p14:tracePt t="85433" x="2355850" y="2324100"/>
          <p14:tracePt t="85442" x="2349500" y="2317750"/>
          <p14:tracePt t="85454" x="2343150" y="2298700"/>
          <p14:tracePt t="85472" x="2324100" y="2266950"/>
          <p14:tracePt t="85487" x="2311400" y="2247900"/>
          <p14:tracePt t="85488" x="2298700" y="2235200"/>
          <p14:tracePt t="85505" x="2266950" y="2197100"/>
          <p14:tracePt t="85521" x="2235200" y="2152650"/>
          <p14:tracePt t="85538" x="2165350" y="2101850"/>
          <p14:tracePt t="85554" x="2101850" y="2025650"/>
          <p14:tracePt t="85571" x="2038350" y="1949450"/>
          <p14:tracePt t="85587" x="1968500" y="1905000"/>
          <p14:tracePt t="85604" x="1885950" y="1873250"/>
          <p14:tracePt t="85621" x="1809750" y="1854200"/>
          <p14:tracePt t="85638" x="1720850" y="1847850"/>
          <p14:tracePt t="85654" x="1631950" y="1841500"/>
          <p14:tracePt t="85671" x="1517650" y="1835150"/>
          <p14:tracePt t="85672" x="1473200" y="1835150"/>
          <p14:tracePt t="85688" x="1416050" y="1835150"/>
          <p14:tracePt t="85705" x="1320800" y="1822450"/>
          <p14:tracePt t="85706" x="1276350" y="1822450"/>
          <p14:tracePt t="85721" x="1181100" y="1822450"/>
          <p14:tracePt t="85737" x="1098550" y="1822450"/>
          <p14:tracePt t="85754" x="977900" y="1822450"/>
          <p14:tracePt t="85771" x="844550" y="1822450"/>
          <p14:tracePt t="85787" x="717550" y="1822450"/>
          <p14:tracePt t="85804" x="641350" y="1822450"/>
          <p14:tracePt t="85823" x="603250" y="1822450"/>
          <p14:tracePt t="85838" x="558800" y="1822450"/>
          <p14:tracePt t="85854" x="463550" y="1835150"/>
          <p14:tracePt t="85871" x="349250" y="1860550"/>
          <p14:tracePt t="85872" x="285750" y="1866900"/>
          <p14:tracePt t="85888" x="228600" y="1879600"/>
          <p14:tracePt t="85889" x="171450" y="1892300"/>
          <p14:tracePt t="85904" x="152400" y="1898650"/>
          <p14:tracePt t="85921" x="107950" y="1911350"/>
          <p14:tracePt t="85938" x="88900" y="1911350"/>
          <p14:tracePt t="85954" x="69850" y="1911350"/>
          <p14:tracePt t="86025" x="63500" y="1917700"/>
          <p14:tracePt t="86042" x="63500" y="1930400"/>
          <p14:tracePt t="86049" x="88900" y="1936750"/>
          <p14:tracePt t="86059" x="127000" y="1943100"/>
          <p14:tracePt t="86071" x="196850" y="1962150"/>
          <p14:tracePt t="86088" x="361950" y="1981200"/>
          <p14:tracePt t="86104" x="527050" y="2006600"/>
          <p14:tracePt t="86121" x="685800" y="2032000"/>
          <p14:tracePt t="86137" x="749300" y="2038350"/>
          <p14:tracePt t="86154" x="806450" y="2063750"/>
          <p14:tracePt t="86171" x="869950" y="2076450"/>
          <p14:tracePt t="86188" x="946150" y="2101850"/>
          <p14:tracePt t="86204" x="1028700" y="2127250"/>
          <p14:tracePt t="86223" x="1085850" y="2133600"/>
          <p14:tracePt t="86238" x="1143000" y="2146300"/>
          <p14:tracePt t="86254" x="1181100" y="2159000"/>
          <p14:tracePt t="86271" x="1308100" y="2209800"/>
          <p14:tracePt t="86272" x="1403350" y="2235200"/>
          <p14:tracePt t="86288" x="1492250" y="2247900"/>
          <p14:tracePt t="86304" x="1676400" y="2273300"/>
          <p14:tracePt t="86321" x="1930400" y="2273300"/>
          <p14:tracePt t="86338" x="2057400" y="2273300"/>
          <p14:tracePt t="86354" x="2146300" y="2247900"/>
          <p14:tracePt t="86371" x="2197100" y="2216150"/>
          <p14:tracePt t="86388" x="2222500" y="2190750"/>
          <p14:tracePt t="86404" x="2228850" y="2159000"/>
          <p14:tracePt t="86421" x="2228850" y="2114550"/>
          <p14:tracePt t="86438" x="2228850" y="2051050"/>
          <p14:tracePt t="86442" x="2216150" y="2006600"/>
          <p14:tracePt t="86454" x="2203450" y="1981200"/>
          <p14:tracePt t="86471" x="2171700" y="1930400"/>
          <p14:tracePt t="86488" x="2133600" y="1905000"/>
          <p14:tracePt t="86505" x="2019300" y="1835150"/>
          <p14:tracePt t="86521" x="1898650" y="1797050"/>
          <p14:tracePt t="86538" x="1765300" y="1765300"/>
          <p14:tracePt t="86554" x="1631950" y="1739900"/>
          <p14:tracePt t="86571" x="1492250" y="1727200"/>
          <p14:tracePt t="86588" x="1346200" y="1708150"/>
          <p14:tracePt t="86604" x="1181100" y="1708150"/>
          <p14:tracePt t="86621" x="1003300" y="1708150"/>
          <p14:tracePt t="86638" x="863600" y="1708150"/>
          <p14:tracePt t="86654" x="730250" y="1714500"/>
          <p14:tracePt t="86671" x="635000" y="1746250"/>
          <p14:tracePt t="86688" x="552450" y="1784350"/>
          <p14:tracePt t="86704" x="501650" y="1835150"/>
          <p14:tracePt t="86722" x="476250" y="1905000"/>
          <p14:tracePt t="86738" x="457200" y="1943100"/>
          <p14:tracePt t="86754" x="457200" y="1981200"/>
          <p14:tracePt t="86771" x="488950" y="2051050"/>
          <p14:tracePt t="86788" x="533400" y="2089150"/>
          <p14:tracePt t="86805" x="590550" y="2133600"/>
          <p14:tracePt t="86821" x="641350" y="2146300"/>
          <p14:tracePt t="86838" x="717550" y="2178050"/>
          <p14:tracePt t="86855" x="787400" y="2197100"/>
          <p14:tracePt t="86871" x="850900" y="2203450"/>
          <p14:tracePt t="86872" x="889000" y="2203450"/>
          <p14:tracePt t="86888" x="927100" y="2203450"/>
          <p14:tracePt t="86905" x="1073150" y="2203450"/>
          <p14:tracePt t="86921" x="1181100" y="2203450"/>
          <p14:tracePt t="86938" x="1282700" y="2203450"/>
          <p14:tracePt t="86954" x="1409700" y="2190750"/>
          <p14:tracePt t="86971" x="1517650" y="2178050"/>
          <p14:tracePt t="86988" x="1619250" y="2178050"/>
          <p14:tracePt t="87005" x="1708150" y="2178050"/>
          <p14:tracePt t="87022" x="1797050" y="2178050"/>
          <p14:tracePt t="87026" x="1854200" y="2178050"/>
          <p14:tracePt t="87038" x="1892300" y="2178050"/>
          <p14:tracePt t="87055" x="1987550" y="2152650"/>
          <p14:tracePt t="87071" x="2089150" y="2146300"/>
          <p14:tracePt t="87072" x="2146300" y="2146300"/>
          <p14:tracePt t="87088" x="2216150" y="2146300"/>
          <p14:tracePt t="87105" x="2451100" y="2146300"/>
          <p14:tracePt t="87121" x="2584450" y="2146300"/>
          <p14:tracePt t="87138" x="2698750" y="2146300"/>
          <p14:tracePt t="87155" x="2806700" y="2146300"/>
          <p14:tracePt t="87171" x="2876550" y="2146300"/>
          <p14:tracePt t="87188" x="2921000" y="2146300"/>
          <p14:tracePt t="87205" x="2946400" y="2146300"/>
          <p14:tracePt t="87221" x="2965450" y="2146300"/>
          <p14:tracePt t="87238" x="2984500" y="2146300"/>
          <p14:tracePt t="87255" x="3022600" y="2152650"/>
          <p14:tracePt t="87271" x="3073400" y="2165350"/>
          <p14:tracePt t="87273" x="3105150" y="2178050"/>
          <p14:tracePt t="87288" x="3130550" y="2184400"/>
          <p14:tracePt t="87305" x="3181350" y="2203450"/>
          <p14:tracePt t="87321" x="3200400" y="2203450"/>
          <p14:tracePt t="87338" x="3244850" y="2216150"/>
          <p14:tracePt t="87354" x="3308350" y="2222500"/>
          <p14:tracePt t="87371" x="3352800" y="2235200"/>
          <p14:tracePt t="87388" x="3365500" y="2235200"/>
          <p14:tracePt t="87405" x="3371850" y="2235200"/>
          <p14:tracePt t="87422" x="3378200" y="2235200"/>
          <p14:tracePt t="87438" x="3422650" y="2247900"/>
          <p14:tracePt t="87455" x="3524250" y="2273300"/>
          <p14:tracePt t="87471" x="3657600" y="2298700"/>
          <p14:tracePt t="87488" x="3778250" y="2311400"/>
          <p14:tracePt t="87505" x="3886200" y="2336800"/>
          <p14:tracePt t="87522" x="3975100" y="2368550"/>
          <p14:tracePt t="87538" x="4102100" y="2425700"/>
          <p14:tracePt t="87555" x="4210050" y="2463800"/>
          <p14:tracePt t="87572" x="4273550" y="2476500"/>
          <p14:tracePt t="87588" x="4292600" y="2489200"/>
          <p14:tracePt t="87605" x="4298950" y="2489200"/>
          <p14:tracePt t="87621" x="4305300" y="2489200"/>
          <p14:tracePt t="87638" x="4330700" y="2489200"/>
          <p14:tracePt t="87656" x="4375150" y="2489200"/>
          <p14:tracePt t="87671" x="4413250" y="2489200"/>
          <p14:tracePt t="87688" x="4438650" y="2489200"/>
          <p14:tracePt t="87722" x="4438650" y="2444750"/>
          <p14:tracePt t="87738" x="4451350" y="2432050"/>
          <p14:tracePt t="87859" x="4445000" y="2419350"/>
          <p14:tracePt t="87866" x="4413250" y="2381250"/>
          <p14:tracePt t="87873" x="4387850" y="2330450"/>
          <p14:tracePt t="87888" x="4343400" y="2266950"/>
          <p14:tracePt t="87905" x="4146550" y="1917700"/>
          <p14:tracePt t="87922" x="4032250" y="1504950"/>
          <p14:tracePt t="87939" x="3994150" y="1365250"/>
          <p14:tracePt t="87955" x="3994150" y="1346200"/>
          <p14:tracePt t="87972" x="4025900" y="1301750"/>
          <p14:tracePt t="87988" x="4127500" y="1244600"/>
          <p14:tracePt t="88005" x="4273550" y="1212850"/>
          <p14:tracePt t="88022" x="4470400" y="1206500"/>
          <p14:tracePt t="88039" x="4705350" y="1238250"/>
          <p14:tracePt t="88040" x="4883150" y="1308100"/>
          <p14:tracePt t="88055" x="4997450" y="1371600"/>
          <p14:tracePt t="88056" x="5099050" y="1441450"/>
          <p14:tracePt t="88072" x="5162550" y="1492250"/>
          <p14:tracePt t="88088" x="5276850" y="1612900"/>
          <p14:tracePt t="88105" x="5314950" y="1657350"/>
          <p14:tracePt t="88122" x="5321300" y="1670050"/>
          <p14:tracePt t="88138" x="5327650" y="1682750"/>
          <p14:tracePt t="88155" x="5327650" y="1708150"/>
          <p14:tracePt t="88172" x="5327650" y="1727200"/>
          <p14:tracePt t="88189" x="5334000" y="1733550"/>
          <p14:tracePt t="88205" x="5340350" y="1739900"/>
          <p14:tracePt t="90855" x="0" y="0"/>
        </p14:tracePtLst>
        <p14:tracePtLst>
          <p14:tracePt t="110373" x="7213600" y="2381250"/>
          <p14:tracePt t="110406" x="7251700" y="2330450"/>
          <p14:tracePt t="110408" x="7270750" y="2317750"/>
          <p14:tracePt t="110460" x="7315200" y="2305050"/>
          <p14:tracePt t="110480" x="7334250" y="2305050"/>
          <p14:tracePt t="110497" x="7397750" y="2286000"/>
          <p14:tracePt t="110513" x="7588250" y="2216150"/>
          <p14:tracePt t="110529" x="7670800" y="2171700"/>
          <p14:tracePt t="110546" x="7677150" y="2159000"/>
          <p14:tracePt t="110587" x="7677150" y="2152650"/>
          <p14:tracePt t="110596" x="7670800" y="2152650"/>
          <p14:tracePt t="110635" x="7664450" y="2152650"/>
          <p14:tracePt t="110646" x="7658100" y="2152650"/>
          <p14:tracePt t="110663" x="7639050" y="2152650"/>
          <p14:tracePt t="110679" x="7626350" y="2152650"/>
          <p14:tracePt t="110681" x="7620000" y="2152650"/>
          <p14:tracePt t="110696" x="7613650" y="2159000"/>
          <p14:tracePt t="110712" x="7607300" y="2159000"/>
          <p14:tracePt t="110754" x="7600950" y="2152650"/>
          <p14:tracePt t="110762" x="7600950" y="2139950"/>
          <p14:tracePt t="110779" x="7594600" y="2114550"/>
          <p14:tracePt t="110796" x="7594600" y="2101850"/>
          <p14:tracePt t="110813" x="7594600" y="2082800"/>
          <p14:tracePt t="110830" x="7581900" y="2051050"/>
          <p14:tracePt t="110846" x="7562850" y="2012950"/>
          <p14:tracePt t="110863" x="7556500" y="2000250"/>
          <p14:tracePt t="110879" x="7550150" y="1981200"/>
          <p14:tracePt t="110896" x="7550150" y="1974850"/>
          <p14:tracePt t="110913" x="7550150" y="1968500"/>
          <p14:tracePt t="110929" x="7550150" y="1943100"/>
          <p14:tracePt t="110946" x="7562850" y="1879600"/>
          <p14:tracePt t="110963" x="7588250" y="1790700"/>
          <p14:tracePt t="110979" x="7607300" y="1720850"/>
          <p14:tracePt t="110996" x="7626350" y="1657350"/>
          <p14:tracePt t="111013" x="7639050" y="1587500"/>
          <p14:tracePt t="111029" x="7645400" y="1524000"/>
          <p14:tracePt t="111047" x="7651750" y="1473200"/>
          <p14:tracePt t="111063" x="7658100" y="1384300"/>
          <p14:tracePt t="111080" x="7664450" y="1327150"/>
          <p14:tracePt t="111082" x="7677150" y="1308100"/>
          <p14:tracePt t="111096" x="7677150" y="1301750"/>
          <p14:tracePt t="111113" x="7683500" y="1282700"/>
          <p14:tracePt t="111129" x="7683500" y="1270000"/>
          <p14:tracePt t="111216" x="7689850" y="1270000"/>
          <p14:tracePt t="111225" x="7696200" y="1270000"/>
          <p14:tracePt t="111235" x="7702550" y="1270000"/>
          <p14:tracePt t="111246" x="7721600" y="1270000"/>
          <p14:tracePt t="111263" x="7766050" y="1295400"/>
          <p14:tracePt t="111279" x="7804150" y="1320800"/>
          <p14:tracePt t="111296" x="7829550" y="1333500"/>
          <p14:tracePt t="111298" x="7829550" y="1346200"/>
          <p14:tracePt t="111313" x="7848600" y="1371600"/>
          <p14:tracePt t="111329" x="7848600" y="1409700"/>
          <p14:tracePt t="111346" x="7848600" y="1454150"/>
          <p14:tracePt t="111363" x="7861300" y="1511300"/>
          <p14:tracePt t="111379" x="7880350" y="1555750"/>
          <p14:tracePt t="111396" x="7893050" y="1619250"/>
          <p14:tracePt t="111413" x="7899400" y="1682750"/>
          <p14:tracePt t="111429" x="7905750" y="1758950"/>
          <p14:tracePt t="111446" x="7905750" y="1828800"/>
          <p14:tracePt t="111463" x="7905750" y="1924050"/>
          <p14:tracePt t="111479" x="7937500" y="2038350"/>
          <p14:tracePt t="111480" x="7950200" y="2089150"/>
          <p14:tracePt t="111496" x="7962900" y="2146300"/>
          <p14:tracePt t="111513" x="7962900" y="2159000"/>
          <p14:tracePt t="111530" x="7962900" y="2178050"/>
          <p14:tracePt t="111546" x="7962900" y="2203450"/>
          <p14:tracePt t="111564" x="7962900" y="2228850"/>
          <p14:tracePt t="111580" x="7962900" y="2279650"/>
          <p14:tracePt t="111596" x="7962900" y="2305050"/>
          <p14:tracePt t="111613" x="7962900" y="2311400"/>
          <p14:tracePt t="111666" x="7962900" y="2298700"/>
          <p14:tracePt t="111673" x="7962900" y="2260600"/>
          <p14:tracePt t="111681" x="7962900" y="2222500"/>
          <p14:tracePt t="111696" x="7962900" y="2120900"/>
          <p14:tracePt t="111713" x="7962900" y="2032000"/>
          <p14:tracePt t="111730" x="7962900" y="1955800"/>
          <p14:tracePt t="111746" x="7937500" y="1873250"/>
          <p14:tracePt t="111763" x="7924800" y="1809750"/>
          <p14:tracePt t="111780" x="7893050" y="1739900"/>
          <p14:tracePt t="111796" x="7842250" y="1638300"/>
          <p14:tracePt t="111813" x="7823200" y="1587500"/>
          <p14:tracePt t="111830" x="7791450" y="1549400"/>
          <p14:tracePt t="111846" x="7759700" y="1517650"/>
          <p14:tracePt t="111863" x="7747000" y="1504950"/>
          <p14:tracePt t="111864" x="7734300" y="1498600"/>
          <p14:tracePt t="111880" x="7721600" y="1492250"/>
          <p14:tracePt t="111896" x="7696200" y="1492250"/>
          <p14:tracePt t="111913" x="7677150" y="1492250"/>
          <p14:tracePt t="111930" x="7664450" y="1492250"/>
          <p14:tracePt t="111946" x="7632700" y="1504950"/>
          <p14:tracePt t="111963" x="7594600" y="1574800"/>
          <p14:tracePt t="111980" x="7562850" y="1657350"/>
          <p14:tracePt t="111997" x="7524750" y="1771650"/>
          <p14:tracePt t="112013" x="7512050" y="1885950"/>
          <p14:tracePt t="112030" x="7505700" y="1987550"/>
          <p14:tracePt t="112046" x="7505700" y="2076450"/>
          <p14:tracePt t="112049" x="7505700" y="2108200"/>
          <p14:tracePt t="112064" x="7505700" y="2127250"/>
          <p14:tracePt t="112080" x="7505700" y="2146300"/>
          <p14:tracePt t="112096" x="7512050" y="2152650"/>
          <p14:tracePt t="117961" x="7512050" y="2171700"/>
          <p14:tracePt t="117972" x="7512050" y="2184400"/>
          <p14:tracePt t="117978" x="7518400" y="2190750"/>
          <p14:tracePt t="117990" x="7531100" y="2197100"/>
          <p14:tracePt t="117999" x="7543800" y="2203450"/>
          <p14:tracePt t="118015" x="7575550" y="2209800"/>
          <p14:tracePt t="118032" x="7651750" y="2209800"/>
          <p14:tracePt t="118033" x="7702550" y="2209800"/>
          <p14:tracePt t="118049" x="7854950" y="2228850"/>
          <p14:tracePt t="118065" x="8026400" y="2247900"/>
          <p14:tracePt t="118082" x="8147050" y="2279650"/>
          <p14:tracePt t="118099" x="8178800" y="2292350"/>
          <p14:tracePt t="118115" x="8185150" y="2330450"/>
          <p14:tracePt t="118132" x="8166100" y="2457450"/>
          <p14:tracePt t="118149" x="8121650" y="2628900"/>
          <p14:tracePt t="118165" x="8083550" y="2755900"/>
          <p14:tracePt t="118182" x="8051800" y="2794000"/>
          <p14:tracePt t="118199" x="8020050" y="2838450"/>
          <p14:tracePt t="118215" x="7994650" y="2863850"/>
          <p14:tracePt t="118232" x="7988300" y="2876550"/>
          <p14:tracePt t="118233" x="7981950" y="2876550"/>
          <p14:tracePt t="118248" x="7975600" y="2876550"/>
          <p14:tracePt t="118265" x="7962900" y="2876550"/>
          <p14:tracePt t="118282" x="7962900" y="2832100"/>
          <p14:tracePt t="118298" x="7956550" y="2800350"/>
          <p14:tracePt t="118315" x="7937500" y="2762250"/>
          <p14:tracePt t="118682" x="7931150" y="2755900"/>
          <p14:tracePt t="118689" x="7918450" y="2749550"/>
          <p14:tracePt t="118698" x="7848600" y="2743200"/>
          <p14:tracePt t="118715" x="7658100" y="2692400"/>
          <p14:tracePt t="118732" x="7524750" y="2571750"/>
          <p14:tracePt t="118749" x="7448550" y="2387600"/>
          <p14:tracePt t="118765" x="7404100" y="2203450"/>
          <p14:tracePt t="118782" x="7378700" y="2012950"/>
          <p14:tracePt t="118799" x="7366000" y="1911350"/>
          <p14:tracePt t="118815" x="7366000" y="1885950"/>
          <p14:tracePt t="118873" x="7366000" y="1879600"/>
          <p14:tracePt t="118890" x="7359650" y="1866900"/>
          <p14:tracePt t="119009" x="7359650" y="1873250"/>
          <p14:tracePt t="119017" x="7359650" y="1892300"/>
          <p14:tracePt t="119026" x="7359650" y="1930400"/>
          <p14:tracePt t="119033" x="7359650" y="1962150"/>
          <p14:tracePt t="119049" x="7359650" y="2019300"/>
          <p14:tracePt t="119065" x="7359650" y="2082800"/>
          <p14:tracePt t="119082" x="7359650" y="2133600"/>
          <p14:tracePt t="119099" x="7359650" y="2165350"/>
          <p14:tracePt t="119115" x="7366000" y="2184400"/>
          <p14:tracePt t="119192" x="7378700" y="2184400"/>
          <p14:tracePt t="119201" x="7385050" y="2184400"/>
          <p14:tracePt t="119209" x="7397750" y="2165350"/>
          <p14:tracePt t="119217" x="7397750" y="2146300"/>
          <p14:tracePt t="119232" x="7404100" y="2108200"/>
          <p14:tracePt t="119249" x="7404100" y="1993900"/>
          <p14:tracePt t="119266" x="7404100" y="1924050"/>
          <p14:tracePt t="119282" x="7410450" y="1841500"/>
          <p14:tracePt t="119300" x="7429500" y="1784350"/>
          <p14:tracePt t="119315" x="7461250" y="1682750"/>
          <p14:tracePt t="119332" x="7493000" y="1568450"/>
          <p14:tracePt t="119349" x="7505700" y="1473200"/>
          <p14:tracePt t="119365" x="7512050" y="1422400"/>
          <p14:tracePt t="119382" x="7518400" y="1377950"/>
          <p14:tracePt t="119384" x="7518400" y="1371600"/>
          <p14:tracePt t="119399" x="7518400" y="1365250"/>
          <p14:tracePt t="119415" x="7518400" y="1358900"/>
          <p14:tracePt t="119416" x="7524750" y="1352550"/>
          <p14:tracePt t="119432" x="7531100" y="1352550"/>
          <p14:tracePt t="119449" x="7562850" y="1333500"/>
          <p14:tracePt t="119466" x="7594600" y="1327150"/>
          <p14:tracePt t="119482" x="7632700" y="1314450"/>
          <p14:tracePt t="119499" x="7670800" y="1308100"/>
          <p14:tracePt t="119515" x="7715250" y="1308100"/>
          <p14:tracePt t="119533" x="7753350" y="1308100"/>
          <p14:tracePt t="119549" x="7791450" y="1295400"/>
          <p14:tracePt t="119566" x="7797800" y="1289050"/>
          <p14:tracePt t="119582" x="7804150" y="1289050"/>
          <p14:tracePt t="119599" x="7810500" y="1295400"/>
          <p14:tracePt t="119616" x="7835900" y="1346200"/>
          <p14:tracePt t="119632" x="7886700" y="1441450"/>
          <p14:tracePt t="119634" x="7931150" y="1504950"/>
          <p14:tracePt t="119649" x="7988300" y="1612900"/>
          <p14:tracePt t="119666" x="8051800" y="1739900"/>
          <p14:tracePt t="119682" x="8096250" y="1866900"/>
          <p14:tracePt t="119699" x="8121650" y="2019300"/>
          <p14:tracePt t="119716" x="8134350" y="2171700"/>
          <p14:tracePt t="119732" x="8197850" y="2381250"/>
          <p14:tracePt t="119749" x="8255000" y="2552700"/>
          <p14:tracePt t="119766" x="8280400" y="2622550"/>
          <p14:tracePt t="119782" x="8286750" y="2635250"/>
          <p14:tracePt t="119864" x="8286750" y="2609850"/>
          <p14:tracePt t="119882" x="8286750" y="2508250"/>
          <p14:tracePt t="119899" x="8274050" y="2368550"/>
          <p14:tracePt t="119916" x="8242300" y="2216150"/>
          <p14:tracePt t="119932" x="8185150" y="2044700"/>
          <p14:tracePt t="119949" x="8096250" y="1733550"/>
          <p14:tracePt t="119966" x="8020050" y="1485900"/>
          <p14:tracePt t="119982" x="7962900" y="1339850"/>
          <p14:tracePt t="119999" x="7893050" y="1225550"/>
          <p14:tracePt t="120016" x="7829550" y="1136650"/>
          <p14:tracePt t="120032" x="7766050" y="1092200"/>
          <p14:tracePt t="120049" x="7740650" y="1092200"/>
          <p14:tracePt t="120066" x="7721600" y="1092200"/>
          <p14:tracePt t="120082" x="7689850" y="1104900"/>
          <p14:tracePt t="120099" x="7651750" y="1168400"/>
          <p14:tracePt t="120116" x="7600950" y="1250950"/>
          <p14:tracePt t="120132" x="7524750" y="1352550"/>
          <p14:tracePt t="120149" x="7442200" y="1473200"/>
          <p14:tracePt t="120166" x="7366000" y="1581150"/>
          <p14:tracePt t="120183" x="7327900" y="1689100"/>
          <p14:tracePt t="120199" x="7315200" y="1797050"/>
          <p14:tracePt t="120216" x="7315200" y="1873250"/>
          <p14:tracePt t="120232" x="7315200" y="1943100"/>
          <p14:tracePt t="120234" x="7315200" y="1962150"/>
          <p14:tracePt t="120250" x="7315200" y="1987550"/>
          <p14:tracePt t="120266" x="7315200" y="2006600"/>
          <p14:tracePt t="120282" x="7315200" y="2025650"/>
          <p14:tracePt t="120299" x="7315200" y="2051050"/>
          <p14:tracePt t="120427" x="7315200" y="2057400"/>
          <p14:tracePt t="130234" x="7321550" y="2057400"/>
          <p14:tracePt t="130241" x="7366000" y="2108200"/>
          <p14:tracePt t="130253" x="7410450" y="2184400"/>
          <p14:tracePt t="130269" x="7550150" y="2374900"/>
          <p14:tracePt t="130286" x="7708900" y="2565400"/>
          <p14:tracePt t="130303" x="7962900" y="2832100"/>
          <p14:tracePt t="130320" x="8451850" y="3289300"/>
          <p14:tracePt t="130336" x="8585200" y="3422650"/>
          <p14:tracePt t="130352" x="8845550" y="3702050"/>
          <p14:tracePt t="130369" x="8896350" y="3746500"/>
          <p14:tracePt t="130386" x="8921750" y="3759200"/>
          <p14:tracePt t="130402" x="8953500" y="3848100"/>
          <p14:tracePt t="130419" x="9017000" y="4044950"/>
          <p14:tracePt t="130436" x="9048750" y="4184650"/>
          <p14:tracePt t="130453" x="9055100" y="4267200"/>
          <p14:tracePt t="130470" x="9055100" y="4292600"/>
          <p14:tracePt t="130486" x="8991600" y="4337050"/>
          <p14:tracePt t="130503" x="8743950" y="4502150"/>
          <p14:tracePt t="130519" x="8369300" y="4819650"/>
          <p14:tracePt t="130536" x="8077200" y="5149850"/>
          <p14:tracePt t="130537" x="7981950" y="5302250"/>
          <p14:tracePt t="130553" x="7886700" y="5448300"/>
          <p14:tracePt t="130569" x="7842250" y="5486400"/>
          <p14:tracePt t="130586" x="7759700" y="5486400"/>
          <p14:tracePt t="130602" x="7613650" y="5492750"/>
          <p14:tracePt t="130619" x="7473950" y="5511800"/>
          <p14:tracePt t="130636" x="7378700" y="5524500"/>
          <p14:tracePt t="130656" x="7302500" y="5524500"/>
          <p14:tracePt t="130660" x="7264400" y="5524500"/>
          <p14:tracePt t="130669" x="7207250" y="5518150"/>
          <p14:tracePt t="130686" x="7042150" y="5473700"/>
          <p14:tracePt t="130703" x="6788150" y="5397500"/>
          <p14:tracePt t="130709" x="6667500" y="5391150"/>
          <p14:tracePt t="130720" x="6534150" y="5372100"/>
          <p14:tracePt t="130737" x="6356350" y="5359400"/>
          <p14:tracePt t="130753" x="6305550" y="5353050"/>
          <p14:tracePt t="130769" x="6267450" y="5346700"/>
          <p14:tracePt t="130786" x="6178550" y="5327650"/>
          <p14:tracePt t="130803" x="6045200" y="5308600"/>
          <p14:tracePt t="130819" x="5943600" y="5289550"/>
          <p14:tracePt t="130836" x="5911850" y="5289550"/>
          <p14:tracePt t="130853" x="5905500" y="5289550"/>
          <p14:tracePt t="130870" x="5873750" y="5289550"/>
          <p14:tracePt t="130886" x="5810250" y="5283200"/>
          <p14:tracePt t="130903" x="5715000" y="5283200"/>
          <p14:tracePt t="130919" x="5676900" y="5283200"/>
          <p14:tracePt t="130961" x="5695950" y="5289550"/>
          <p14:tracePt t="130970" x="5734050" y="5295900"/>
          <p14:tracePt t="130977" x="5784850" y="5295900"/>
          <p14:tracePt t="130986" x="5842000" y="5295900"/>
          <p14:tracePt t="131003" x="6026150" y="5295900"/>
          <p14:tracePt t="131019" x="6356350" y="5295900"/>
          <p14:tracePt t="131036" x="6858000" y="5295900"/>
          <p14:tracePt t="131053" x="7353300" y="5295900"/>
          <p14:tracePt t="131069" x="7543800" y="5295900"/>
          <p14:tracePt t="131086" x="7620000" y="5283200"/>
          <p14:tracePt t="131103" x="7639050" y="5264150"/>
          <p14:tracePt t="131120" x="7658100" y="5226050"/>
          <p14:tracePt t="131136" x="7658100" y="5181600"/>
          <p14:tracePt t="131153" x="7658100" y="5086350"/>
          <p14:tracePt t="131169" x="7658100" y="4959350"/>
          <p14:tracePt t="131186" x="7632700" y="4730750"/>
          <p14:tracePt t="131203" x="7581900" y="4552950"/>
          <p14:tracePt t="131219" x="7543800" y="4445000"/>
          <p14:tracePt t="131236" x="7512050" y="4381500"/>
          <p14:tracePt t="131253" x="7467600" y="4279900"/>
          <p14:tracePt t="131270" x="7359650" y="4165600"/>
          <p14:tracePt t="131286" x="7181850" y="4070350"/>
          <p14:tracePt t="131303" x="6978650" y="4025900"/>
          <p14:tracePt t="131305" x="6870700" y="4013200"/>
          <p14:tracePt t="131320" x="6781800" y="4013200"/>
          <p14:tracePt t="131336" x="6654800" y="4013200"/>
          <p14:tracePt t="131337" x="6597650" y="4038600"/>
          <p14:tracePt t="131353" x="6534150" y="4064000"/>
          <p14:tracePt t="131369" x="6438900" y="4089400"/>
          <p14:tracePt t="131386" x="6305550" y="4133850"/>
          <p14:tracePt t="131403" x="6159500" y="4184650"/>
          <p14:tracePt t="131419" x="6051550" y="4279900"/>
          <p14:tracePt t="131436" x="5988050" y="4406900"/>
          <p14:tracePt t="131453" x="5975350" y="4514850"/>
          <p14:tracePt t="131469" x="5962650" y="4641850"/>
          <p14:tracePt t="131486" x="5949950" y="4775200"/>
          <p14:tracePt t="131503" x="5943600" y="4864100"/>
          <p14:tracePt t="131520" x="5943600" y="4933950"/>
          <p14:tracePt t="131537" x="5994400" y="5035550"/>
          <p14:tracePt t="131553" x="6210300" y="5245100"/>
          <p14:tracePt t="131570" x="6299200" y="5334000"/>
          <p14:tracePt t="131586" x="6318250" y="5346700"/>
          <p14:tracePt t="131619" x="6324600" y="5346700"/>
          <p14:tracePt t="131636" x="6394450" y="5346700"/>
          <p14:tracePt t="131653" x="6496050" y="5346700"/>
          <p14:tracePt t="131670" x="6553200" y="5346700"/>
          <p14:tracePt t="131686" x="6610350" y="5346700"/>
          <p14:tracePt t="131703" x="6648450" y="5334000"/>
          <p14:tracePt t="131720" x="6661150" y="5327650"/>
          <p14:tracePt t="131737" x="6680200" y="5327650"/>
          <p14:tracePt t="131753" x="6711950" y="5327650"/>
          <p14:tracePt t="131770" x="6724650" y="5327650"/>
          <p14:tracePt t="131803" x="6731000" y="5276850"/>
          <p14:tracePt t="131820" x="6743700" y="5213350"/>
          <p14:tracePt t="131836" x="6750050" y="5213350"/>
          <p14:tracePt t="136120" x="6750050" y="5207000"/>
          <p14:tracePt t="136137" x="6750050" y="5200650"/>
          <p14:tracePt t="136474" x="6743700" y="5194300"/>
          <p14:tracePt t="136481" x="6737350" y="5187950"/>
          <p14:tracePt t="136490" x="6724650" y="5181600"/>
          <p14:tracePt t="136505" x="6673850" y="5162550"/>
          <p14:tracePt t="136521" x="6635750" y="5149850"/>
          <p14:tracePt t="136538" x="6604000" y="5137150"/>
          <p14:tracePt t="136555" x="6572250" y="5111750"/>
          <p14:tracePt t="136571" x="6483350" y="5029200"/>
          <p14:tracePt t="136588" x="6356350" y="4889500"/>
          <p14:tracePt t="136605" x="6165850" y="4711700"/>
          <p14:tracePt t="136621" x="6013450" y="4572000"/>
          <p14:tracePt t="136638" x="5911850" y="4495800"/>
          <p14:tracePt t="136655" x="5778500" y="4406900"/>
          <p14:tracePt t="136671" x="5556250" y="4279900"/>
          <p14:tracePt t="136688" x="5289550" y="4133850"/>
          <p14:tracePt t="136689" x="5137150" y="4057650"/>
          <p14:tracePt t="136705" x="4972050" y="3956050"/>
          <p14:tracePt t="136721" x="4838700" y="3892550"/>
          <p14:tracePt t="136738" x="4667250" y="3822700"/>
          <p14:tracePt t="136755" x="4489450" y="3771900"/>
          <p14:tracePt t="136771" x="4298950" y="3702050"/>
          <p14:tracePt t="136788" x="4121150" y="3632200"/>
          <p14:tracePt t="136805" x="3949700" y="3556000"/>
          <p14:tracePt t="136821" x="3771900" y="3448050"/>
          <p14:tracePt t="136839" x="3632200" y="3371850"/>
          <p14:tracePt t="136840" x="3568700" y="3346450"/>
          <p14:tracePt t="136855" x="3479800" y="3308350"/>
          <p14:tracePt t="136871" x="3276600" y="3244850"/>
          <p14:tracePt t="136888" x="3035300" y="3175000"/>
          <p14:tracePt t="136889" x="2927350" y="3143250"/>
          <p14:tracePt t="136905" x="2736850" y="3092450"/>
          <p14:tracePt t="136921" x="2597150" y="3048000"/>
          <p14:tracePt t="136938" x="2482850" y="2990850"/>
          <p14:tracePt t="136955" x="2343150" y="2959100"/>
          <p14:tracePt t="136971" x="2197100" y="2914650"/>
          <p14:tracePt t="136988" x="2063750" y="2895600"/>
          <p14:tracePt t="137005" x="1974850" y="2876550"/>
          <p14:tracePt t="137021" x="1905000" y="2851150"/>
          <p14:tracePt t="137038" x="1879600" y="2838450"/>
          <p14:tracePt t="137055" x="1822450" y="2806700"/>
          <p14:tracePt t="137071" x="1720850" y="2762250"/>
          <p14:tracePt t="137088" x="1593850" y="2705100"/>
          <p14:tracePt t="137089" x="1524000" y="2667000"/>
          <p14:tracePt t="137105" x="1422400" y="2628900"/>
          <p14:tracePt t="137122" x="1333500" y="2590800"/>
          <p14:tracePt t="137138" x="1257300" y="2546350"/>
          <p14:tracePt t="137155" x="1168400" y="2508250"/>
          <p14:tracePt t="137171" x="1060450" y="2470150"/>
          <p14:tracePt t="137188" x="971550" y="2432050"/>
          <p14:tracePt t="137205" x="933450" y="2419350"/>
          <p14:tracePt t="137257" x="927100" y="2419350"/>
          <p14:tracePt t="137265" x="908050" y="2419350"/>
          <p14:tracePt t="137273" x="889000" y="2413000"/>
          <p14:tracePt t="137288" x="882650" y="2413000"/>
          <p14:tracePt t="137305" x="806450" y="2393950"/>
          <p14:tracePt t="137321" x="800100" y="2393950"/>
          <p14:tracePt t="137338" x="787400" y="2393950"/>
          <p14:tracePt t="137355" x="781050" y="2393950"/>
          <p14:tracePt t="137371" x="762000" y="2393950"/>
          <p14:tracePt t="137388" x="755650" y="2393950"/>
          <p14:tracePt t="137405" x="749300" y="2393950"/>
          <p14:tracePt t="137422" x="742950" y="2387600"/>
          <p14:tracePt t="137585" x="768350" y="2387600"/>
          <p14:tracePt t="137596" x="806450" y="2400300"/>
          <p14:tracePt t="137601" x="825500" y="2406650"/>
          <p14:tracePt t="137613" x="850900" y="2413000"/>
          <p14:tracePt t="137621" x="850900" y="2419350"/>
          <p14:tracePt t="137638" x="863600" y="2425700"/>
          <p14:tracePt t="137689" x="869950" y="2425700"/>
          <p14:tracePt t="137706" x="882650" y="2432050"/>
          <p14:tracePt t="144184" x="889000" y="2463800"/>
          <p14:tracePt t="144197" x="895350" y="2520950"/>
          <p14:tracePt t="144201" x="901700" y="2609850"/>
          <p14:tracePt t="144210" x="939800" y="2686050"/>
          <p14:tracePt t="144224" x="1003300" y="2794000"/>
          <p14:tracePt t="144240" x="1358900" y="3035300"/>
          <p14:tracePt t="144257" x="1663700" y="3098800"/>
          <p14:tracePt t="144274" x="1955800" y="3136900"/>
          <p14:tracePt t="144291" x="2203450" y="3143250"/>
          <p14:tracePt t="144307" x="2368550" y="3143250"/>
          <p14:tracePt t="144324" x="2533650" y="3130550"/>
          <p14:tracePt t="144341" x="2628900" y="3124200"/>
          <p14:tracePt t="144357" x="2673350" y="3117850"/>
          <p14:tracePt t="144374" x="2686050" y="3111500"/>
          <p14:tracePt t="144427" x="2686050" y="3105150"/>
          <p14:tracePt t="144433" x="2698750" y="3098800"/>
          <p14:tracePt t="144465" x="2698750" y="3086100"/>
          <p14:tracePt t="144482" x="2705100" y="3086100"/>
          <p14:tracePt t="144489" x="2717800" y="3079750"/>
          <p14:tracePt t="144498" x="2724150" y="3073400"/>
          <p14:tracePt t="144507" x="2743200" y="3073400"/>
          <p14:tracePt t="144524" x="2787650" y="3054350"/>
          <p14:tracePt t="144541" x="2851150" y="3028950"/>
          <p14:tracePt t="144557" x="2882900" y="3016250"/>
          <p14:tracePt t="144574" x="2914650" y="2990850"/>
          <p14:tracePt t="144591" x="2940050" y="2971800"/>
          <p14:tracePt t="144607" x="2959100" y="2959100"/>
          <p14:tracePt t="144624" x="2965450" y="2952750"/>
          <p14:tracePt t="144641" x="2990850" y="2940050"/>
          <p14:tracePt t="144657" x="3016250" y="2927350"/>
          <p14:tracePt t="144674" x="3028950" y="2927350"/>
          <p14:tracePt t="144707" x="3041650" y="2921000"/>
          <p14:tracePt t="144724" x="3041650" y="2914650"/>
          <p14:tracePt t="144741" x="3054350" y="2908300"/>
          <p14:tracePt t="144757" x="3067050" y="2895600"/>
          <p14:tracePt t="144774" x="3086100" y="2876550"/>
          <p14:tracePt t="146611" x="3035300" y="2876550"/>
          <p14:tracePt t="146616" x="2984500" y="2876550"/>
          <p14:tracePt t="146625" x="2921000" y="2901950"/>
          <p14:tracePt t="146642" x="2825750" y="2940050"/>
          <p14:tracePt t="146658" x="2736850" y="2978150"/>
          <p14:tracePt t="146675" x="2603500" y="3016250"/>
          <p14:tracePt t="146691" x="2482850" y="3048000"/>
          <p14:tracePt t="146708" x="2381250" y="3054350"/>
          <p14:tracePt t="146725" x="2286000" y="3060700"/>
          <p14:tracePt t="146741" x="2216150" y="3060700"/>
          <p14:tracePt t="146758" x="2146300" y="3079750"/>
          <p14:tracePt t="146775" x="2082800" y="3086100"/>
          <p14:tracePt t="146791" x="2012950" y="3098800"/>
          <p14:tracePt t="146808" x="1898650" y="3105150"/>
          <p14:tracePt t="146810" x="1854200" y="3105150"/>
          <p14:tracePt t="146825" x="1797050" y="3105150"/>
          <p14:tracePt t="146841" x="1758950" y="3105150"/>
          <p14:tracePt t="146858" x="1727200" y="3117850"/>
          <p14:tracePt t="146875" x="1689100" y="3124200"/>
          <p14:tracePt t="146892" x="1625600" y="3136900"/>
          <p14:tracePt t="146908" x="1555750" y="3162300"/>
          <p14:tracePt t="146925" x="1447800" y="3206750"/>
          <p14:tracePt t="146942" x="1365250" y="3238500"/>
          <p14:tracePt t="146958" x="1314450" y="3270250"/>
          <p14:tracePt t="146975" x="1301750" y="3276600"/>
          <p14:tracePt t="146991" x="1282700" y="3282950"/>
          <p14:tracePt t="147008" x="1231900" y="3295650"/>
          <p14:tracePt t="147009" x="1200150" y="3308350"/>
          <p14:tracePt t="147025" x="1104900" y="3346450"/>
          <p14:tracePt t="147041" x="1041400" y="3378200"/>
          <p14:tracePt t="147058" x="1022350" y="3390900"/>
          <p14:tracePt t="147217" x="1016000" y="3390900"/>
          <p14:tracePt t="147233" x="1016000" y="3384550"/>
          <p14:tracePt t="147241" x="1009650" y="3371850"/>
          <p14:tracePt t="147268" x="1009650" y="3365500"/>
          <p14:tracePt t="147275" x="1009650" y="3359150"/>
          <p14:tracePt t="147291" x="1009650" y="3352800"/>
          <p14:tracePt t="147325" x="1003300" y="3333750"/>
          <p14:tracePt t="147342" x="984250" y="3321050"/>
          <p14:tracePt t="147358" x="977900" y="3314700"/>
          <p14:tracePt t="147376" x="977900" y="3302000"/>
          <p14:tracePt t="148218" x="984250" y="3302000"/>
          <p14:tracePt t="148225" x="1016000" y="3302000"/>
          <p14:tracePt t="148242" x="1060450" y="3295650"/>
          <p14:tracePt t="148259" x="1098550" y="3295650"/>
          <p14:tracePt t="148275" x="1143000" y="3289300"/>
          <p14:tracePt t="148292" x="1200150" y="3289300"/>
          <p14:tracePt t="148308" x="1244600" y="3289300"/>
          <p14:tracePt t="148325" x="1250950" y="3289300"/>
          <p14:tracePt t="148342" x="1263650" y="3289300"/>
          <p14:tracePt t="148359" x="1270000" y="3289300"/>
          <p14:tracePt t="148375" x="1276350" y="3289300"/>
          <p14:tracePt t="148392" x="1282700" y="3289300"/>
          <p14:tracePt t="148394" x="1289050" y="3289300"/>
          <p14:tracePt t="148633" x="1289050" y="3295650"/>
          <p14:tracePt t="148641" x="1282700" y="3295650"/>
          <p14:tracePt t="148650" x="1263650" y="3295650"/>
          <p14:tracePt t="148659" x="1250950" y="3295650"/>
          <p14:tracePt t="148675" x="1231900" y="3302000"/>
          <p14:tracePt t="148692" x="1219200" y="3302000"/>
          <p14:tracePt t="148708" x="1212850" y="3302000"/>
          <p14:tracePt t="149841" x="1219200" y="3302000"/>
          <p14:tracePt t="149849" x="1244600" y="3314700"/>
          <p14:tracePt t="149859" x="1295400" y="3321050"/>
          <p14:tracePt t="149876" x="1460500" y="3365500"/>
          <p14:tracePt t="149892" x="1733550" y="3441700"/>
          <p14:tracePt t="149909" x="2051050" y="3498850"/>
          <p14:tracePt t="149926" x="2311400" y="3530600"/>
          <p14:tracePt t="149942" x="2457450" y="3536950"/>
          <p14:tracePt t="149959" x="2559050" y="3543300"/>
          <p14:tracePt t="149976" x="2647950" y="3562350"/>
          <p14:tracePt t="149977" x="2698750" y="3562350"/>
          <p14:tracePt t="149992" x="2806700" y="3581400"/>
          <p14:tracePt t="150009" x="2914650" y="3594100"/>
          <p14:tracePt t="150026" x="2997200" y="3594100"/>
          <p14:tracePt t="150042" x="3041650" y="3594100"/>
          <p14:tracePt t="150059" x="3060700" y="3587750"/>
          <p14:tracePt t="150076" x="3067050" y="3581400"/>
          <p14:tracePt t="150092" x="3073400" y="3575050"/>
          <p14:tracePt t="150110" x="3079750" y="3562350"/>
          <p14:tracePt t="150142" x="3086100" y="3562350"/>
          <p14:tracePt t="150273" x="3092450" y="3562350"/>
          <p14:tracePt t="150284" x="3105150" y="3562350"/>
          <p14:tracePt t="150289" x="3130550" y="3556000"/>
          <p14:tracePt t="150299" x="3162300" y="3556000"/>
          <p14:tracePt t="150309" x="3225800" y="3549650"/>
          <p14:tracePt t="150326" x="3352800" y="3543300"/>
          <p14:tracePt t="150343" x="3505200" y="3524250"/>
          <p14:tracePt t="150359" x="3663950" y="3511550"/>
          <p14:tracePt t="150376" x="3854450" y="3492500"/>
          <p14:tracePt t="150377" x="3981450" y="3486150"/>
          <p14:tracePt t="150393" x="4413250" y="3422650"/>
          <p14:tracePt t="150409" x="5016500" y="3327400"/>
          <p14:tracePt t="150426" x="5784850" y="3232150"/>
          <p14:tracePt t="150442" x="6445250" y="3124200"/>
          <p14:tracePt t="150460" x="6965950" y="3041650"/>
          <p14:tracePt t="150476" x="7207250" y="2971800"/>
          <p14:tracePt t="150493" x="7340600" y="2959100"/>
          <p14:tracePt t="150511" x="7486650" y="2946400"/>
          <p14:tracePt t="150526" x="7639050" y="2946400"/>
          <p14:tracePt t="150543" x="7759700" y="2946400"/>
          <p14:tracePt t="150559" x="7804150" y="2946400"/>
          <p14:tracePt t="150561" x="7816850" y="2946400"/>
          <p14:tracePt t="150609" x="7823200" y="2940050"/>
          <p14:tracePt t="150618" x="7829550" y="2940050"/>
          <p14:tracePt t="150626" x="7848600" y="2921000"/>
          <p14:tracePt t="150643" x="7893050" y="2781300"/>
          <p14:tracePt t="150659" x="7931150" y="2552700"/>
          <p14:tracePt t="150676" x="7931150" y="2406650"/>
          <p14:tracePt t="150693" x="7918450" y="2317750"/>
          <p14:tracePt t="150709" x="7918450" y="2266950"/>
          <p14:tracePt t="150726" x="7918450" y="2197100"/>
          <p14:tracePt t="150743" x="7918450" y="2082800"/>
          <p14:tracePt t="150759" x="7912100" y="1993900"/>
          <p14:tracePt t="150761" x="7905750" y="1974850"/>
          <p14:tracePt t="150776" x="7893050" y="1955800"/>
          <p14:tracePt t="150793" x="7880350" y="1930400"/>
          <p14:tracePt t="150809" x="7874000" y="1930400"/>
          <p14:tracePt t="150826" x="7861300" y="1930400"/>
          <p14:tracePt t="150843" x="7835900" y="1911350"/>
          <p14:tracePt t="150860" x="7810500" y="1885950"/>
          <p14:tracePt t="150876" x="7778750" y="1854200"/>
          <p14:tracePt t="150893" x="7747000" y="1835150"/>
          <p14:tracePt t="150912" x="7727950" y="1816100"/>
          <p14:tracePt t="150926" x="7715250" y="1809750"/>
          <p14:tracePt t="150943" x="7696200" y="1784350"/>
          <p14:tracePt t="150960" x="7651750" y="1727200"/>
          <p14:tracePt t="150976" x="7620000" y="1689100"/>
          <p14:tracePt t="150977" x="7607300" y="1682750"/>
          <p14:tracePt t="150993" x="7581900" y="1663700"/>
          <p14:tracePt t="151009" x="7569200" y="1663700"/>
          <p14:tracePt t="151073" x="7562850" y="1663700"/>
          <p14:tracePt t="151089" x="7556500" y="1663700"/>
          <p14:tracePt t="151099" x="7543800" y="1663700"/>
          <p14:tracePt t="151105" x="7537450" y="1676400"/>
          <p14:tracePt t="151117" x="7537450" y="1695450"/>
          <p14:tracePt t="151126" x="7524750" y="1720850"/>
          <p14:tracePt t="151143" x="7499350" y="1771650"/>
          <p14:tracePt t="151159" x="7499350" y="1784350"/>
          <p14:tracePt t="151160" x="7499350" y="1790700"/>
          <p14:tracePt t="151249" x="7499350" y="1778000"/>
          <p14:tracePt t="151257" x="7499350" y="1765300"/>
          <p14:tracePt t="151266" x="7499350" y="1746250"/>
          <p14:tracePt t="151276" x="7499350" y="1727200"/>
          <p14:tracePt t="151293" x="7518400" y="1682750"/>
          <p14:tracePt t="151310" x="7524750" y="1651000"/>
          <p14:tracePt t="151326" x="7550150" y="1587500"/>
          <p14:tracePt t="151343" x="7562850" y="1543050"/>
          <p14:tracePt t="151360" x="7569200" y="1530350"/>
          <p14:tracePt t="151488" x="7569200" y="1536700"/>
          <p14:tracePt t="151499" x="7569200" y="1555750"/>
          <p14:tracePt t="151506" x="7569200" y="1568450"/>
          <p14:tracePt t="151517" x="7569200" y="1581150"/>
          <p14:tracePt t="151526" x="7569200" y="1600200"/>
          <p14:tracePt t="151543" x="7575550" y="1638300"/>
          <p14:tracePt t="151559" x="7588250" y="1689100"/>
          <p14:tracePt t="151576" x="7594600" y="1733550"/>
          <p14:tracePt t="151593" x="7594600" y="1752600"/>
          <p14:tracePt t="151721" x="7594600" y="1739900"/>
          <p14:tracePt t="151731" x="7594600" y="1714500"/>
          <p14:tracePt t="151737" x="7594600" y="1695450"/>
          <p14:tracePt t="151744" x="7600950" y="1676400"/>
          <p14:tracePt t="151759" x="7600950" y="1651000"/>
          <p14:tracePt t="151776" x="7613650" y="1600200"/>
          <p14:tracePt t="151793" x="7620000" y="1581150"/>
          <p14:tracePt t="151810" x="7626350" y="1562100"/>
          <p14:tracePt t="151826" x="7626350" y="1549400"/>
          <p14:tracePt t="151843" x="7645400" y="1517650"/>
          <p14:tracePt t="151860" x="7658100" y="1492250"/>
          <p14:tracePt t="152057" x="7664450" y="1492250"/>
          <p14:tracePt t="152097" x="7664450" y="1485900"/>
          <p14:tracePt t="152105" x="7670800" y="1485900"/>
          <p14:tracePt t="152314" x="7670800" y="1492250"/>
          <p14:tracePt t="152329" x="7670800" y="1498600"/>
          <p14:tracePt t="152337" x="7670800" y="1511300"/>
          <p14:tracePt t="152353" x="7670800" y="1517650"/>
          <p14:tracePt t="152362" x="7670800" y="1524000"/>
          <p14:tracePt t="152376" x="7670800" y="1530350"/>
          <p14:tracePt t="152394" x="7670800" y="1536700"/>
          <p14:tracePt t="152410" x="7670800" y="1549400"/>
          <p14:tracePt t="152426" x="7664450" y="1555750"/>
          <p14:tracePt t="152443" x="7651750" y="1574800"/>
          <p14:tracePt t="152460" x="7588250" y="1606550"/>
          <p14:tracePt t="152477" x="7435850" y="1670050"/>
          <p14:tracePt t="152493" x="7143750" y="1784350"/>
          <p14:tracePt t="152510" x="6750050" y="1955800"/>
          <p14:tracePt t="152526" x="6419850" y="2127250"/>
          <p14:tracePt t="152543" x="6153150" y="2266950"/>
          <p14:tracePt t="152560" x="5930900" y="2362200"/>
          <p14:tracePt t="152561" x="5791200" y="2413000"/>
          <p14:tracePt t="152577" x="5670550" y="2444750"/>
          <p14:tracePt t="152593" x="5353050" y="2578100"/>
          <p14:tracePt t="152611" x="5187950" y="2705100"/>
          <p14:tracePt t="152627" x="5060950" y="2857500"/>
          <p14:tracePt t="152644" x="4997450" y="2990850"/>
          <p14:tracePt t="152660" x="4940300" y="3079750"/>
          <p14:tracePt t="152677" x="4870450" y="3162300"/>
          <p14:tracePt t="152693" x="4794250" y="3225800"/>
          <p14:tracePt t="152710" x="4667250" y="3333750"/>
          <p14:tracePt t="152727" x="4559300" y="3409950"/>
          <p14:tracePt t="152728" x="4527550" y="3422650"/>
          <p14:tracePt t="152743" x="4489450" y="3435350"/>
          <p14:tracePt t="152762" x="4445000" y="3448050"/>
          <p14:tracePt t="152764" x="4438650" y="3448050"/>
          <p14:tracePt t="152777" x="4425950" y="3448050"/>
          <p14:tracePt t="152793" x="4419600" y="3448050"/>
          <p14:tracePt t="152872" x="4413250" y="3454400"/>
          <p14:tracePt t="152905" x="4413250" y="3467100"/>
          <p14:tracePt t="152917" x="4419600" y="3473450"/>
          <p14:tracePt t="152921" x="4425950" y="3473450"/>
          <p14:tracePt t="152928" x="4451350" y="3473450"/>
          <p14:tracePt t="152943" x="4495800" y="3473450"/>
          <p14:tracePt t="152960" x="4578350" y="3473450"/>
          <p14:tracePt t="152961" x="4629150" y="3473450"/>
          <p14:tracePt t="152977" x="4718050" y="3473450"/>
          <p14:tracePt t="152993" x="4787900" y="3460750"/>
          <p14:tracePt t="153010" x="4851400" y="3441700"/>
          <p14:tracePt t="153027" x="4889500" y="3441700"/>
          <p14:tracePt t="153043" x="4908550" y="3435350"/>
          <p14:tracePt t="153169" x="4895850" y="3435350"/>
          <p14:tracePt t="153177" x="4876800" y="3435350"/>
          <p14:tracePt t="153194" x="4845050" y="3435350"/>
          <p14:tracePt t="153210" x="4832350" y="3435350"/>
          <p14:tracePt t="153226" x="4826000" y="3435350"/>
          <p14:tracePt t="153297" x="4826000" y="3441700"/>
          <p14:tracePt t="153304" x="4832350" y="3441700"/>
          <p14:tracePt t="153315" x="4845050" y="3441700"/>
          <p14:tracePt t="153327" x="4870450" y="3441700"/>
          <p14:tracePt t="153344" x="4921250" y="3441700"/>
          <p14:tracePt t="153361" x="5073650" y="3429000"/>
          <p14:tracePt t="153377" x="5207000" y="3409950"/>
          <p14:tracePt t="153394" x="5378450" y="3390900"/>
          <p14:tracePt t="153410" x="5607050" y="3371850"/>
          <p14:tracePt t="153427" x="5892800" y="3359150"/>
          <p14:tracePt t="153443" x="6153150" y="3359150"/>
          <p14:tracePt t="153460" x="6330950" y="3359150"/>
          <p14:tracePt t="153477" x="6470650" y="3359150"/>
          <p14:tracePt t="153494" x="6572250" y="3359150"/>
          <p14:tracePt t="153510" x="6648450" y="3359150"/>
          <p14:tracePt t="153527" x="6680200" y="3359150"/>
          <p14:tracePt t="153544" x="6699250" y="3352800"/>
          <p14:tracePt t="153560" x="6724650" y="3340100"/>
          <p14:tracePt t="153577" x="6737350" y="3327400"/>
          <p14:tracePt t="153593" x="6750050" y="3308350"/>
          <p14:tracePt t="153611" x="6762750" y="3302000"/>
          <p14:tracePt t="153627" x="6762750" y="3295650"/>
          <p14:tracePt t="153644" x="6775450" y="3282950"/>
          <p14:tracePt t="153660" x="6781800" y="3270250"/>
          <p14:tracePt t="153677" x="6781800" y="3251200"/>
          <p14:tracePt t="153694" x="6788150" y="3232150"/>
          <p14:tracePt t="153697" x="6788150" y="3219450"/>
          <p14:tracePt t="153711" x="6794500" y="3206750"/>
          <p14:tracePt t="153727" x="6800850" y="3181350"/>
          <p14:tracePt t="153744" x="6800850" y="3149600"/>
          <p14:tracePt t="153745" x="6800850" y="3117850"/>
          <p14:tracePt t="153760" x="6800850" y="3060700"/>
          <p14:tracePt t="153777" x="6775450" y="2933700"/>
          <p14:tracePt t="153794" x="6737350" y="2882900"/>
          <p14:tracePt t="153810" x="6699250" y="2870200"/>
          <p14:tracePt t="153827" x="6661150" y="2857500"/>
          <p14:tracePt t="153844" x="6629400" y="2851150"/>
          <p14:tracePt t="153861" x="6616700" y="2851150"/>
          <p14:tracePt t="153894" x="6604000" y="2851150"/>
          <p14:tracePt t="153927" x="6604000" y="2863850"/>
          <p14:tracePt t="153944" x="6604000" y="2876550"/>
          <p14:tracePt t="153960" x="6597650" y="2901950"/>
          <p14:tracePt t="153977" x="6578600" y="2927350"/>
          <p14:tracePt t="153994" x="6559550" y="2940050"/>
          <p14:tracePt t="154010" x="6527800" y="2965450"/>
          <p14:tracePt t="154027" x="6477000" y="2984500"/>
          <p14:tracePt t="154044" x="6400800" y="2990850"/>
          <p14:tracePt t="154060" x="6324600" y="2990850"/>
          <p14:tracePt t="154077" x="6229350" y="2990850"/>
          <p14:tracePt t="154094" x="6108700" y="2990850"/>
          <p14:tracePt t="154110" x="6007100" y="3009900"/>
          <p14:tracePt t="154127" x="5905500" y="3041650"/>
          <p14:tracePt t="154145" x="5772150" y="3098800"/>
          <p14:tracePt t="154161" x="5702300" y="3143250"/>
          <p14:tracePt t="154177" x="5683250" y="3168650"/>
          <p14:tracePt t="154194" x="5670550" y="3181350"/>
          <p14:tracePt t="154227" x="5670550" y="3187700"/>
          <p14:tracePt t="154244" x="5715000" y="3213100"/>
          <p14:tracePt t="154260" x="5829300" y="3251200"/>
          <p14:tracePt t="154277" x="5962650" y="3282950"/>
          <p14:tracePt t="154294" x="6089650" y="3314700"/>
          <p14:tracePt t="154311" x="6210300" y="3346450"/>
          <p14:tracePt t="154327" x="6299200" y="3365500"/>
          <p14:tracePt t="154344" x="6324600" y="3371850"/>
          <p14:tracePt t="154360" x="6330950" y="3371850"/>
          <p14:tracePt t="154481" x="6337300" y="3371850"/>
          <p14:tracePt t="154504" x="6356350" y="3371850"/>
          <p14:tracePt t="154512" x="6381750" y="3371850"/>
          <p14:tracePt t="154527" x="6419850" y="3378200"/>
          <p14:tracePt t="154544" x="6502400" y="3384550"/>
          <p14:tracePt t="154561" x="6642100" y="3403600"/>
          <p14:tracePt t="154577" x="6718300" y="3403600"/>
          <p14:tracePt t="154594" x="6762750" y="3403600"/>
          <p14:tracePt t="154611" x="6800850" y="3397250"/>
          <p14:tracePt t="154627" x="6870700" y="3390900"/>
          <p14:tracePt t="154644" x="6953250" y="3365500"/>
          <p14:tracePt t="154661" x="7016750" y="3333750"/>
          <p14:tracePt t="154677" x="7054850" y="3308350"/>
          <p14:tracePt t="154694" x="7080250" y="3282950"/>
          <p14:tracePt t="154711" x="7086600" y="3263900"/>
          <p14:tracePt t="154727" x="7092950" y="3238500"/>
          <p14:tracePt t="154744" x="7092950" y="3194050"/>
          <p14:tracePt t="154745" x="7092950" y="3168650"/>
          <p14:tracePt t="154761" x="7092950" y="3117850"/>
          <p14:tracePt t="154777" x="7092950" y="3092450"/>
          <p14:tracePt t="154794" x="7092950" y="3054350"/>
          <p14:tracePt t="154811" x="7092950" y="3022600"/>
          <p14:tracePt t="154827" x="7086600" y="3003550"/>
          <p14:tracePt t="154844" x="7086600" y="2990850"/>
          <p14:tracePt t="154862" x="7080250" y="2984500"/>
          <p14:tracePt t="154866" x="7067550" y="2971800"/>
          <p14:tracePt t="154877" x="7054850" y="2959100"/>
          <p14:tracePt t="154894" x="7004050" y="2933700"/>
          <p14:tracePt t="154911" x="6953250" y="2901950"/>
          <p14:tracePt t="154928" x="6908800" y="2895600"/>
          <p14:tracePt t="154929" x="6877050" y="2876550"/>
          <p14:tracePt t="154944" x="6845300" y="2870200"/>
          <p14:tracePt t="154961" x="6781800" y="2857500"/>
          <p14:tracePt t="154977" x="6775450" y="2857500"/>
          <p14:tracePt t="154994" x="6769100" y="2857500"/>
          <p14:tracePt t="155011" x="6756400" y="2857500"/>
          <p14:tracePt t="155027" x="6750050" y="2851150"/>
          <p14:tracePt t="155044" x="6718300" y="2851150"/>
          <p14:tracePt t="155061" x="6673850" y="2851150"/>
          <p14:tracePt t="155078" x="6623050" y="2857500"/>
          <p14:tracePt t="155094" x="6559550" y="2895600"/>
          <p14:tracePt t="155111" x="6521450" y="2921000"/>
          <p14:tracePt t="155127" x="6477000" y="2959100"/>
          <p14:tracePt t="155128" x="6477000" y="2965450"/>
          <p14:tracePt t="155144" x="6457950" y="2984500"/>
          <p14:tracePt t="155161" x="6457950" y="3028950"/>
          <p14:tracePt t="155177" x="6457950" y="3079750"/>
          <p14:tracePt t="155194" x="6470650" y="3168650"/>
          <p14:tracePt t="155211" x="6508750" y="3251200"/>
          <p14:tracePt t="155227" x="6553200" y="3327400"/>
          <p14:tracePt t="155244" x="6584950" y="3371850"/>
          <p14:tracePt t="155261" x="6610350" y="3397250"/>
          <p14:tracePt t="155277" x="6635750" y="3416300"/>
          <p14:tracePt t="155294" x="6661150" y="3422650"/>
          <p14:tracePt t="155311" x="6686550" y="3441700"/>
          <p14:tracePt t="155312" x="6692900" y="3441700"/>
          <p14:tracePt t="155327" x="6699250" y="3441700"/>
          <p14:tracePt t="155585" x="6686550" y="3441700"/>
          <p14:tracePt t="155594" x="6648450" y="3441700"/>
          <p14:tracePt t="155611" x="6521450" y="3441700"/>
          <p14:tracePt t="155628" x="6362700" y="3441700"/>
          <p14:tracePt t="155647" x="6197600" y="3441700"/>
          <p14:tracePt t="155661" x="6038850" y="3441700"/>
          <p14:tracePt t="155678" x="5937250" y="3441700"/>
          <p14:tracePt t="155694" x="5822950" y="3441700"/>
          <p14:tracePt t="155711" x="5727700" y="3441700"/>
          <p14:tracePt t="155728" x="5619750" y="3441700"/>
          <p14:tracePt t="155744" x="5518150" y="3441700"/>
          <p14:tracePt t="155761" x="5397500" y="3441700"/>
          <p14:tracePt t="155777" x="5365750" y="3441700"/>
          <p14:tracePt t="155794" x="5321300" y="3435350"/>
          <p14:tracePt t="155811" x="5295900" y="3435350"/>
          <p14:tracePt t="155828" x="5251450" y="3422650"/>
          <p14:tracePt t="155844" x="5181600" y="3397250"/>
          <p14:tracePt t="155861" x="5067300" y="3390900"/>
          <p14:tracePt t="155878" x="4991100" y="3371850"/>
          <p14:tracePt t="155895" x="4908550" y="3359150"/>
          <p14:tracePt t="155896" x="4883150" y="3359150"/>
          <p14:tracePt t="155911" x="4838700" y="3346450"/>
          <p14:tracePt t="155928" x="4749800" y="3327400"/>
          <p14:tracePt t="155929" x="4679950" y="3302000"/>
          <p14:tracePt t="155944" x="4540250" y="3270250"/>
          <p14:tracePt t="155961" x="4368800" y="3225800"/>
          <p14:tracePt t="155978" x="4197350" y="3194050"/>
          <p14:tracePt t="155994" x="4051300" y="3162300"/>
          <p14:tracePt t="156011" x="3911600" y="3117850"/>
          <p14:tracePt t="156028" x="3759200" y="3092450"/>
          <p14:tracePt t="156045" x="3556000" y="3041650"/>
          <p14:tracePt t="156061" x="3295650" y="2971800"/>
          <p14:tracePt t="156078" x="3041650" y="2908300"/>
          <p14:tracePt t="156094" x="2838450" y="2876550"/>
          <p14:tracePt t="156111" x="2673350" y="2876550"/>
          <p14:tracePt t="156112" x="2597150" y="2876550"/>
          <p14:tracePt t="156128" x="2540000" y="2876550"/>
          <p14:tracePt t="156144" x="2368550" y="2933700"/>
          <p14:tracePt t="156161" x="2241550" y="2965450"/>
          <p14:tracePt t="156181" x="2095500" y="3009900"/>
          <p14:tracePt t="156195" x="1955800" y="3048000"/>
          <p14:tracePt t="156211" x="1860550" y="3073400"/>
          <p14:tracePt t="156228" x="1790700" y="3098800"/>
          <p14:tracePt t="156245" x="1708150" y="3124200"/>
          <p14:tracePt t="156261" x="1619250" y="3149600"/>
          <p14:tracePt t="156278" x="1549400" y="3181350"/>
          <p14:tracePt t="156295" x="1466850" y="3213100"/>
          <p14:tracePt t="156311" x="1397000" y="3232150"/>
          <p14:tracePt t="156328" x="1320800" y="3251200"/>
          <p14:tracePt t="156329" x="1295400" y="3263900"/>
          <p14:tracePt t="156345" x="1238250" y="3276600"/>
          <p14:tracePt t="156361" x="1193800" y="3282950"/>
          <p14:tracePt t="156378" x="1123950" y="3302000"/>
          <p14:tracePt t="156394" x="1092200" y="3308350"/>
          <p14:tracePt t="156411" x="1060450" y="3314700"/>
          <p14:tracePt t="156428" x="1047750" y="3327400"/>
          <p14:tracePt t="156445" x="1047750" y="3333750"/>
          <p14:tracePt t="156514" x="1054100" y="3346450"/>
          <p14:tracePt t="156521" x="1073150" y="3346450"/>
          <p14:tracePt t="156530" x="1104900" y="3346450"/>
          <p14:tracePt t="156545" x="1181100" y="3346450"/>
          <p14:tracePt t="156561" x="1250950" y="3346450"/>
          <p14:tracePt t="156578" x="1289050" y="3346450"/>
          <p14:tracePt t="156595" x="1295400" y="3346450"/>
          <p14:tracePt t="156612" x="1314450" y="3346450"/>
          <p14:tracePt t="156628" x="1320800" y="3346450"/>
          <p14:tracePt t="156801" x="1333500" y="3346450"/>
          <p14:tracePt t="156808" x="1352550" y="3346450"/>
          <p14:tracePt t="156820" x="1384300" y="3346450"/>
          <p14:tracePt t="156828" x="1416050" y="3346450"/>
          <p14:tracePt t="156848" x="1562100" y="3346450"/>
          <p14:tracePt t="156862" x="1752600" y="3346450"/>
          <p14:tracePt t="156878" x="1924050" y="3346450"/>
          <p14:tracePt t="156895" x="2025650" y="3365500"/>
          <p14:tracePt t="156896" x="2032000" y="3365500"/>
          <p14:tracePt t="156911" x="2057400" y="3365500"/>
          <p14:tracePt t="156913" x="2076450" y="3371850"/>
          <p14:tracePt t="156928" x="2095500" y="3371850"/>
          <p14:tracePt t="156945" x="2101850" y="3378200"/>
          <p14:tracePt t="157137" x="2133600" y="3378200"/>
          <p14:tracePt t="157145" x="2222500" y="3378200"/>
          <p14:tracePt t="157161" x="2508250" y="3378200"/>
          <p14:tracePt t="157178" x="3041650" y="3378200"/>
          <p14:tracePt t="157195" x="3562350" y="3378200"/>
          <p14:tracePt t="157211" x="4057650" y="3378200"/>
          <p14:tracePt t="157228" x="4457700" y="3378200"/>
          <p14:tracePt t="157245" x="4838700" y="3378200"/>
          <p14:tracePt t="157261" x="5346700" y="3422650"/>
          <p14:tracePt t="157278" x="5930900" y="3492500"/>
          <p14:tracePt t="157295" x="6534150" y="3492500"/>
          <p14:tracePt t="157297" x="6858000" y="3492500"/>
          <p14:tracePt t="157312" x="7099300" y="3492500"/>
          <p14:tracePt t="157329" x="7531100" y="3492500"/>
          <p14:tracePt t="157345" x="7880350" y="3467100"/>
          <p14:tracePt t="157361" x="8045450" y="3441700"/>
          <p14:tracePt t="157378" x="8153400" y="3435350"/>
          <p14:tracePt t="157395" x="8248650" y="3435350"/>
          <p14:tracePt t="157412" x="8324850" y="3435350"/>
          <p14:tracePt t="157428" x="8382000" y="3416300"/>
          <p14:tracePt t="157445" x="8445500" y="3403600"/>
          <p14:tracePt t="157461" x="8547100" y="3346450"/>
          <p14:tracePt t="157478" x="8667750" y="3244850"/>
          <p14:tracePt t="157495" x="8813800" y="3067050"/>
          <p14:tracePt t="157511" x="8915400" y="2882900"/>
          <p14:tracePt t="157528" x="8947150" y="2749550"/>
          <p14:tracePt t="157530" x="8947150" y="2717800"/>
          <p14:tracePt t="157545" x="8947150" y="2673350"/>
          <p14:tracePt t="157562" x="8940800" y="2660650"/>
          <p14:tracePt t="157578" x="8934450" y="2647950"/>
          <p14:tracePt t="157618" x="8928100" y="2647950"/>
          <p14:tracePt t="157635" x="8921750" y="2641600"/>
          <p14:tracePt t="157646" x="8902700" y="2641600"/>
          <p14:tracePt t="157661" x="8845550" y="2616200"/>
          <p14:tracePt t="157678" x="8801100" y="2616200"/>
          <p14:tracePt t="157695" x="8769350" y="2616200"/>
          <p14:tracePt t="157696" x="8756650" y="2603500"/>
          <p14:tracePt t="157711" x="8750300" y="2603500"/>
          <p14:tracePt t="157730" x="8743950" y="2603500"/>
          <p14:tracePt t="157904" x="8705850" y="2590800"/>
          <p14:tracePt t="157914" x="8629650" y="2571750"/>
          <p14:tracePt t="157921" x="8477250" y="2527300"/>
          <p14:tracePt t="157929" x="8255000" y="2470150"/>
          <p14:tracePt t="157945" x="7905750" y="2349500"/>
          <p14:tracePt t="157962" x="7747000" y="2228850"/>
          <p14:tracePt t="157978" x="7670800" y="2133600"/>
          <p14:tracePt t="157995" x="7575550" y="2032000"/>
          <p14:tracePt t="158012" x="7486650" y="1949450"/>
          <p14:tracePt t="158028" x="7442200" y="1885950"/>
          <p14:tracePt t="158046" x="7416800" y="1860550"/>
          <p14:tracePt t="158051" x="7416800" y="1854200"/>
          <p14:tracePt t="158062" x="7410450" y="1847850"/>
          <p14:tracePt t="158169" x="7423150" y="1854200"/>
          <p14:tracePt t="158177" x="7435850" y="1892300"/>
          <p14:tracePt t="158195" x="7493000" y="2000250"/>
          <p14:tracePt t="158212" x="7556500" y="2127250"/>
          <p14:tracePt t="158229" x="7588250" y="2222500"/>
          <p14:tracePt t="158245" x="7594600" y="2279650"/>
          <p14:tracePt t="158262" x="7588250" y="2305050"/>
          <p14:tracePt t="158279" x="7556500" y="2349500"/>
          <p14:tracePt t="158280" x="7550150" y="2362200"/>
          <p14:tracePt t="158295" x="7531100" y="2387600"/>
          <p14:tracePt t="158312" x="7512050" y="2400300"/>
          <p14:tracePt t="158313" x="7512050" y="2406650"/>
          <p14:tracePt t="158328" x="7505700" y="2413000"/>
          <p14:tracePt t="158345" x="7499350" y="2413000"/>
          <p14:tracePt t="158362" x="7461250" y="2368550"/>
          <p14:tracePt t="158379" x="7397750" y="2190750"/>
          <p14:tracePt t="158395" x="7359650" y="2006600"/>
          <p14:tracePt t="158412" x="7327900" y="1809750"/>
          <p14:tracePt t="158429" x="7321550" y="1644650"/>
          <p14:tracePt t="158446" x="7327900" y="1511300"/>
          <p14:tracePt t="158462" x="7378700" y="1352550"/>
          <p14:tracePt t="158479" x="7448550" y="1238250"/>
          <p14:tracePt t="158481" x="7493000" y="1187450"/>
          <p14:tracePt t="158495" x="7531100" y="1162050"/>
          <p14:tracePt t="158512" x="7613650" y="1143000"/>
          <p14:tracePt t="158529" x="7740650" y="1143000"/>
          <p14:tracePt t="158545" x="7835900" y="1200150"/>
          <p14:tracePt t="158562" x="7918450" y="1270000"/>
          <p14:tracePt t="158579" x="7988300" y="1365250"/>
          <p14:tracePt t="158595" x="8039100" y="1454150"/>
          <p14:tracePt t="158612" x="8077200" y="1530350"/>
          <p14:tracePt t="158629" x="8102600" y="1587500"/>
          <p14:tracePt t="158645" x="8121650" y="1676400"/>
          <p14:tracePt t="158662" x="8147050" y="1752600"/>
          <p14:tracePt t="158679" x="8147050" y="1797050"/>
          <p14:tracePt t="158695" x="8159750" y="1847850"/>
          <p14:tracePt t="158712" x="8172450" y="1873250"/>
          <p14:tracePt t="158752" x="8172450" y="1841500"/>
          <p14:tracePt t="158762" x="8147050" y="1790700"/>
          <p14:tracePt t="158779" x="8032750" y="1663700"/>
          <p14:tracePt t="158795" x="7893050" y="1555750"/>
          <p14:tracePt t="158812" x="7759700" y="1473200"/>
          <p14:tracePt t="158829" x="7639050" y="1403350"/>
          <p14:tracePt t="158845" x="7562850" y="1352550"/>
          <p14:tracePt t="158862" x="7524750" y="1339850"/>
          <p14:tracePt t="158879" x="7512050" y="1339850"/>
          <p14:tracePt t="158895" x="7473950" y="1339850"/>
          <p14:tracePt t="158912" x="7416800" y="1371600"/>
          <p14:tracePt t="158913" x="7397750" y="1416050"/>
          <p14:tracePt t="158929" x="7340600" y="1555750"/>
          <p14:tracePt t="158945" x="7315200" y="1727200"/>
          <p14:tracePt t="158962" x="7308850" y="1905000"/>
          <p14:tracePt t="158979" x="7308850" y="2051050"/>
          <p14:tracePt t="158996" x="7308850" y="2139950"/>
          <p14:tracePt t="159012" x="7315200" y="2216150"/>
          <p14:tracePt t="159029" x="7315200" y="2254250"/>
          <p14:tracePt t="159046" x="7327900" y="2273300"/>
          <p14:tracePt t="159062" x="7340600" y="2298700"/>
          <p14:tracePt t="159079" x="7346950" y="2298700"/>
          <p14:tracePt t="159145" x="7346950" y="2311400"/>
          <p14:tracePt t="159154" x="7366000" y="2330450"/>
          <p14:tracePt t="159162" x="7378700" y="2349500"/>
          <p14:tracePt t="159179" x="7442200" y="2419350"/>
          <p14:tracePt t="159195" x="7524750" y="2508250"/>
          <p14:tracePt t="159212" x="7620000" y="2654300"/>
          <p14:tracePt t="159229" x="7715250" y="2832100"/>
          <p14:tracePt t="159246" x="7791450" y="3022600"/>
          <p14:tracePt t="159262" x="7854950" y="3168650"/>
          <p14:tracePt t="159279" x="7886700" y="3270250"/>
          <p14:tracePt t="159281" x="7893050" y="3308350"/>
          <p14:tracePt t="159296" x="7899400" y="3321050"/>
          <p14:tracePt t="159312" x="7899400" y="3352800"/>
          <p14:tracePt t="159329" x="7899400" y="3371850"/>
          <p14:tracePt t="159345" x="7886700" y="3390900"/>
          <p14:tracePt t="159362" x="7874000" y="3403600"/>
          <p14:tracePt t="159379" x="7854950" y="3422650"/>
          <p14:tracePt t="159396" x="7842250" y="3422650"/>
          <p14:tracePt t="159413" x="7810500" y="3429000"/>
          <p14:tracePt t="159429" x="7785100" y="3435350"/>
          <p14:tracePt t="159445" x="7753350" y="3448050"/>
          <p14:tracePt t="159463" x="7747000" y="3467100"/>
          <p14:tracePt t="159479" x="7747000" y="3486150"/>
          <p14:tracePt t="159496" x="7747000" y="3517900"/>
          <p14:tracePt t="159569" x="7747000" y="3511550"/>
          <p14:tracePt t="159576" x="7778750" y="3486150"/>
          <p14:tracePt t="159587" x="7797800" y="3460750"/>
          <p14:tracePt t="159596" x="7816850" y="3448050"/>
          <p14:tracePt t="159612" x="7854950" y="3397250"/>
          <p14:tracePt t="159629" x="7899400" y="3333750"/>
          <p14:tracePt t="159649" x="7924800" y="3257550"/>
          <p14:tracePt t="159662" x="7924800" y="3187700"/>
          <p14:tracePt t="159679" x="7924800" y="3111500"/>
          <p14:tracePt t="159696" x="7924800" y="3054350"/>
          <p14:tracePt t="159713" x="7893050" y="2971800"/>
          <p14:tracePt t="159729" x="7874000" y="2927350"/>
          <p14:tracePt t="159746" x="7842250" y="2876550"/>
          <p14:tracePt t="159762" x="7791450" y="2813050"/>
          <p14:tracePt t="159779" x="7721600" y="2781300"/>
          <p14:tracePt t="159796" x="7664450" y="2755900"/>
          <p14:tracePt t="159813" x="7632700" y="2743200"/>
          <p14:tracePt t="159829" x="7620000" y="2743200"/>
          <p14:tracePt t="159845" x="7613650" y="2743200"/>
          <p14:tracePt t="159862" x="7600950" y="2743200"/>
          <p14:tracePt t="159879" x="7588250" y="2743200"/>
          <p14:tracePt t="159896" x="7556500" y="2749550"/>
          <p14:tracePt t="159897" x="7550150" y="2755900"/>
          <p14:tracePt t="159912" x="7518400" y="2787650"/>
          <p14:tracePt t="159929" x="7499350" y="2832100"/>
          <p14:tracePt t="159946" x="7493000" y="2882900"/>
          <p14:tracePt t="159962" x="7480300" y="2946400"/>
          <p14:tracePt t="159979" x="7473950" y="3009900"/>
          <p14:tracePt t="159996" x="7467600" y="3086100"/>
          <p14:tracePt t="160013" x="7467600" y="3162300"/>
          <p14:tracePt t="160029" x="7480300" y="3251200"/>
          <p14:tracePt t="160046" x="7524750" y="3321050"/>
          <p14:tracePt t="160062" x="7575550" y="3352800"/>
          <p14:tracePt t="160079" x="7607300" y="3365500"/>
          <p14:tracePt t="160096" x="7626350" y="3371850"/>
          <p14:tracePt t="160097" x="7639050" y="3371850"/>
          <p14:tracePt t="160115" x="7645400" y="3371850"/>
          <p14:tracePt t="160129" x="7664450" y="3378200"/>
          <p14:tracePt t="160146" x="7702550" y="3384550"/>
          <p14:tracePt t="160163" x="7759700" y="3390900"/>
          <p14:tracePt t="160179" x="7810500" y="3397250"/>
          <p14:tracePt t="160196" x="7854950" y="3397250"/>
          <p14:tracePt t="160212" x="7893050" y="3397250"/>
          <p14:tracePt t="160229" x="7937500" y="3397250"/>
          <p14:tracePt t="160246" x="7969250" y="3397250"/>
          <p14:tracePt t="160263" x="8013700" y="3365500"/>
          <p14:tracePt t="160279" x="8064500" y="3321050"/>
          <p14:tracePt t="160282" x="8083550" y="3308350"/>
          <p14:tracePt t="160296" x="8108950" y="3289300"/>
          <p14:tracePt t="160312" x="8178800" y="3232150"/>
          <p14:tracePt t="160329" x="8204200" y="3175000"/>
          <p14:tracePt t="160346" x="8229600" y="3136900"/>
          <p14:tracePt t="160362" x="8242300" y="3117850"/>
          <p14:tracePt t="160379" x="8255000" y="3098800"/>
          <p14:tracePt t="160396" x="8255000" y="3079750"/>
          <p14:tracePt t="160413" x="8255000" y="3060700"/>
          <p14:tracePt t="160429" x="8255000" y="3028950"/>
          <p14:tracePt t="160446" x="8255000" y="3009900"/>
          <p14:tracePt t="160463" x="8255000" y="3003550"/>
          <p14:tracePt t="160479" x="8255000" y="2990850"/>
          <p14:tracePt t="160513" x="8255000" y="2984500"/>
          <p14:tracePt t="160529" x="8255000" y="2971800"/>
          <p14:tracePt t="160546" x="8248650" y="2946400"/>
          <p14:tracePt t="160563" x="8229600" y="2921000"/>
          <p14:tracePt t="160579" x="8210550" y="2889250"/>
          <p14:tracePt t="160596" x="8204200" y="2882900"/>
          <p14:tracePt t="160613" x="8191500" y="2870200"/>
          <p14:tracePt t="160646" x="8185150" y="2863850"/>
          <p14:tracePt t="160663" x="8166100" y="2844800"/>
          <p14:tracePt t="160679" x="8153400" y="2832100"/>
          <p14:tracePt t="160681" x="8140700" y="2832100"/>
          <p14:tracePt t="160817" x="8140700" y="2838450"/>
          <p14:tracePt t="160825" x="8178800" y="2857500"/>
          <p14:tracePt t="160835" x="8216900" y="2876550"/>
          <p14:tracePt t="160846" x="8248650" y="2882900"/>
          <p14:tracePt t="160863" x="8305800" y="2901950"/>
          <p14:tracePt t="160879" x="8318500" y="2901950"/>
          <p14:tracePt t="160921" x="8331200" y="2901950"/>
          <p14:tracePt t="160929" x="8337550" y="2901950"/>
          <p14:tracePt t="160946" x="8362950" y="2895600"/>
          <p14:tracePt t="160963" x="8394700" y="2863850"/>
          <p14:tracePt t="160979" x="8407400" y="2838450"/>
          <p14:tracePt t="160996" x="8413750" y="2806700"/>
          <p14:tracePt t="161013" x="8413750" y="2743200"/>
          <p14:tracePt t="161029" x="8413750" y="2705100"/>
          <p14:tracePt t="161046" x="8413750" y="2654300"/>
          <p14:tracePt t="161063" x="8401050" y="2590800"/>
          <p14:tracePt t="161064" x="8394700" y="2565400"/>
          <p14:tracePt t="161079" x="8382000" y="2527300"/>
          <p14:tracePt t="161096" x="8356600" y="2470150"/>
          <p14:tracePt t="161113" x="8331200" y="2432050"/>
          <p14:tracePt t="161129" x="8305800" y="2406650"/>
          <p14:tracePt t="161146" x="8280400" y="2381250"/>
          <p14:tracePt t="161163" x="8248650" y="2374900"/>
          <p14:tracePt t="161179" x="8204200" y="2355850"/>
          <p14:tracePt t="161196" x="8147050" y="2355850"/>
          <p14:tracePt t="161213" x="8089900" y="2355850"/>
          <p14:tracePt t="161229" x="8045450" y="2355850"/>
          <p14:tracePt t="161247" x="8013700" y="2355850"/>
          <p14:tracePt t="161263" x="8001000" y="2362200"/>
          <p14:tracePt t="161279" x="7988300" y="2368550"/>
          <p14:tracePt t="161296" x="7981950" y="2381250"/>
          <p14:tracePt t="161313" x="7975600" y="2381250"/>
          <p14:tracePt t="161329" x="7975600" y="2387600"/>
          <p14:tracePt t="161346" x="7975600" y="2400300"/>
          <p14:tracePt t="161363" x="7981950" y="2419350"/>
          <p14:tracePt t="161380" x="7994650" y="2463800"/>
          <p14:tracePt t="161396" x="8026400" y="2540000"/>
          <p14:tracePt t="161413" x="8083550" y="2686050"/>
          <p14:tracePt t="161430" x="8197850" y="3009900"/>
          <p14:tracePt t="161446" x="8305800" y="3251200"/>
          <p14:tracePt t="161463" x="8350250" y="3435350"/>
          <p14:tracePt t="161464" x="8375650" y="3486150"/>
          <p14:tracePt t="161479" x="8375650" y="3511550"/>
          <p14:tracePt t="161481" x="8382000" y="3543300"/>
          <p14:tracePt t="161496" x="8401050" y="3568700"/>
          <p14:tracePt t="161513" x="8407400" y="3594100"/>
          <p14:tracePt t="161530" x="8413750" y="3594100"/>
          <p14:tracePt t="161594" x="8413750" y="3581400"/>
          <p14:tracePt t="161601" x="8413750" y="3568700"/>
          <p14:tracePt t="161613" x="8413750" y="3543300"/>
          <p14:tracePt t="161629" x="8394700" y="3492500"/>
          <p14:tracePt t="161647" x="8388350" y="3467100"/>
          <p14:tracePt t="161663" x="8362950" y="3416300"/>
          <p14:tracePt t="161680" x="8343900" y="3390900"/>
          <p14:tracePt t="161681" x="8318500" y="3359150"/>
          <p14:tracePt t="161696" x="8293100" y="3340100"/>
          <p14:tracePt t="161713" x="8204200" y="3263900"/>
          <p14:tracePt t="161730" x="8140700" y="3219450"/>
          <p14:tracePt t="161746" x="8115300" y="3200400"/>
          <p14:tracePt t="161763" x="8089900" y="3181350"/>
          <p14:tracePt t="161780" x="8051800" y="3162300"/>
          <p14:tracePt t="161796" x="8020050" y="3149600"/>
          <p14:tracePt t="161813" x="7988300" y="3136900"/>
          <p14:tracePt t="161830" x="7956550" y="3136900"/>
          <p14:tracePt t="161846" x="7931150" y="3136900"/>
          <p14:tracePt t="161863" x="7905750" y="3136900"/>
          <p14:tracePt t="161880" x="7893050" y="3136900"/>
          <p14:tracePt t="161896" x="7874000" y="3136900"/>
          <p14:tracePt t="161913" x="7867650" y="3168650"/>
          <p14:tracePt t="161930" x="7861300" y="3206750"/>
          <p14:tracePt t="161946" x="7861300" y="3244850"/>
          <p14:tracePt t="161963" x="7861300" y="3289300"/>
          <p14:tracePt t="161980" x="7861300" y="3352800"/>
          <p14:tracePt t="161997" x="7867650" y="3429000"/>
          <p14:tracePt t="162013" x="7893050" y="3486150"/>
          <p14:tracePt t="162030" x="7905750" y="3543300"/>
          <p14:tracePt t="162048" x="7950200" y="3619500"/>
          <p14:tracePt t="162063" x="8001000" y="3670300"/>
          <p14:tracePt t="162080" x="8026400" y="3695700"/>
          <p14:tracePt t="162096" x="8051800" y="3702050"/>
          <p14:tracePt t="162114" x="8077200" y="3721100"/>
          <p14:tracePt t="162130" x="8102600" y="3721100"/>
          <p14:tracePt t="162146" x="8134350" y="3721100"/>
          <p14:tracePt t="162163" x="8204200" y="3740150"/>
          <p14:tracePt t="162180" x="8261350" y="3746500"/>
          <p14:tracePt t="162197" x="8299450" y="3746500"/>
          <p14:tracePt t="162213" x="8318500" y="3746500"/>
          <p14:tracePt t="162230" x="8331200" y="3746500"/>
          <p14:tracePt t="162246" x="8337550" y="3746500"/>
          <p14:tracePt t="162263" x="8382000" y="3721100"/>
          <p14:tracePt t="162280" x="8439150" y="3689350"/>
          <p14:tracePt t="162281" x="8477250" y="3676650"/>
          <p14:tracePt t="162296" x="8521700" y="3651250"/>
          <p14:tracePt t="162313" x="8534400" y="3644900"/>
          <p14:tracePt t="162330" x="8534400" y="3625850"/>
          <p14:tracePt t="162346" x="8547100" y="3600450"/>
          <p14:tracePt t="162363" x="8553450" y="3536950"/>
          <p14:tracePt t="162380" x="8559800" y="3441700"/>
          <p14:tracePt t="162396" x="8559800" y="3340100"/>
          <p14:tracePt t="162413" x="8559800" y="3257550"/>
          <p14:tracePt t="162430" x="8540750" y="3187700"/>
          <p14:tracePt t="162447" x="8521700" y="3136900"/>
          <p14:tracePt t="162463" x="8477250" y="3048000"/>
          <p14:tracePt t="162480" x="8445500" y="2990850"/>
          <p14:tracePt t="162481" x="8420100" y="2959100"/>
          <p14:tracePt t="162496" x="8369300" y="2921000"/>
          <p14:tracePt t="162513" x="8331200" y="2901950"/>
          <p14:tracePt t="162530" x="8293100" y="2895600"/>
          <p14:tracePt t="162547" x="8242300" y="2889250"/>
          <p14:tracePt t="162563" x="8210550" y="2889250"/>
          <p14:tracePt t="162580" x="8178800" y="2889250"/>
          <p14:tracePt t="162597" x="8166100" y="2889250"/>
          <p14:tracePt t="162613" x="8147050" y="2889250"/>
          <p14:tracePt t="162630" x="8102600" y="2895600"/>
          <p14:tracePt t="162647" x="8058150" y="2940050"/>
          <p14:tracePt t="162664" x="8001000" y="2997200"/>
          <p14:tracePt t="162680" x="7975600" y="3041650"/>
          <p14:tracePt t="162681" x="7956550" y="3073400"/>
          <p14:tracePt t="162697" x="7924800" y="3136900"/>
          <p14:tracePt t="162713" x="7918450" y="3238500"/>
          <p14:tracePt t="162730" x="7912100" y="3359150"/>
          <p14:tracePt t="162747" x="7912100" y="3467100"/>
          <p14:tracePt t="162763" x="7912100" y="3556000"/>
          <p14:tracePt t="162780" x="7912100" y="3613150"/>
          <p14:tracePt t="162797" x="7950200" y="3676650"/>
          <p14:tracePt t="162813" x="7962900" y="3689350"/>
          <p14:tracePt t="162830" x="7975600" y="3695700"/>
          <p14:tracePt t="162832" x="7981950" y="3695700"/>
          <p14:tracePt t="162944" x="7981950" y="3689350"/>
          <p14:tracePt t="162969" x="7981950" y="3683000"/>
          <p14:tracePt t="162976" x="7981950" y="3676650"/>
          <p14:tracePt t="162993" x="7981950" y="3670300"/>
          <p14:tracePt t="163008" x="7981950" y="3663950"/>
          <p14:tracePt t="163024" x="7981950" y="3657600"/>
          <p14:tracePt t="163209" x="7981950" y="3651250"/>
          <p14:tracePt t="163225" x="7981950" y="3644900"/>
          <p14:tracePt t="163237" x="7981950" y="3638550"/>
          <p14:tracePt t="163251" x="7981950" y="3632200"/>
          <p14:tracePt t="163496" x="7981950" y="3638550"/>
          <p14:tracePt t="163522" x="7988300" y="3638550"/>
          <p14:tracePt t="163538" x="7994650" y="3644900"/>
          <p14:tracePt t="163578" x="8001000" y="3644900"/>
          <p14:tracePt t="163609" x="8007350" y="3644900"/>
          <p14:tracePt t="163633" x="8013700" y="3644900"/>
          <p14:tracePt t="163640" x="8013700" y="3651250"/>
          <p14:tracePt t="163674" x="8020050" y="3657600"/>
          <p14:tracePt t="163689" x="8026400" y="3657600"/>
          <p14:tracePt t="163705" x="8032750" y="3657600"/>
          <p14:tracePt t="163713" x="8045450" y="3657600"/>
          <p14:tracePt t="163729" x="8058150" y="3657600"/>
          <p14:tracePt t="163739" x="8070850" y="3657600"/>
          <p14:tracePt t="163747" x="8077200" y="3657600"/>
          <p14:tracePt t="163764" x="8115300" y="3657600"/>
          <p14:tracePt t="163781" x="8140700" y="3657600"/>
          <p14:tracePt t="163797" x="8185150" y="3657600"/>
          <p14:tracePt t="163814" x="8216900" y="3651250"/>
          <p14:tracePt t="163831" x="8242300" y="3651250"/>
          <p14:tracePt t="163832" x="8248650" y="3651250"/>
          <p14:tracePt t="163847" x="8261350" y="3651250"/>
          <p14:tracePt t="163880" x="8267700" y="3651250"/>
          <p14:tracePt t="163897" x="8280400" y="3644900"/>
          <p14:tracePt t="163914" x="8293100" y="3632200"/>
          <p14:tracePt t="163930" x="8299450" y="3625850"/>
          <p14:tracePt t="163947" x="8318500" y="3606800"/>
          <p14:tracePt t="163964" x="8324850" y="3594100"/>
          <p14:tracePt t="163980" x="8337550" y="3581400"/>
          <p14:tracePt t="163997" x="8356600" y="3556000"/>
          <p14:tracePt t="164014" x="8369300" y="3524250"/>
          <p14:tracePt t="164030" x="8394700" y="3473450"/>
          <p14:tracePt t="164047" x="8426450" y="3403600"/>
          <p14:tracePt t="164064" x="8439150" y="3346450"/>
          <p14:tracePt t="164080" x="8445500" y="3302000"/>
          <p14:tracePt t="164097" x="8445500" y="3282950"/>
          <p14:tracePt t="164114" x="8445500" y="3263900"/>
          <p14:tracePt t="164131" x="8445500" y="3257550"/>
          <p14:tracePt t="164147" x="8445500" y="3225800"/>
          <p14:tracePt t="164164" x="8420100" y="3175000"/>
          <p14:tracePt t="164181" x="8388350" y="3124200"/>
          <p14:tracePt t="164197" x="8362950" y="3105150"/>
          <p14:tracePt t="164214" x="8331200" y="3079750"/>
          <p14:tracePt t="164230" x="8293100" y="3073400"/>
          <p14:tracePt t="164247" x="8274050" y="3060700"/>
          <p14:tracePt t="164264" x="8267700" y="3060700"/>
          <p14:tracePt t="164265" x="8261350" y="3054350"/>
          <p14:tracePt t="164307" x="8255000" y="3054350"/>
          <p14:tracePt t="164314" x="8248650" y="3054350"/>
          <p14:tracePt t="164330" x="8229600" y="3054350"/>
          <p14:tracePt t="164347" x="8197850" y="3067050"/>
          <p14:tracePt t="164364" x="8178800" y="3086100"/>
          <p14:tracePt t="164381" x="8153400" y="3098800"/>
          <p14:tracePt t="164397" x="8140700" y="3098800"/>
          <p14:tracePt t="164414" x="8134350" y="3105150"/>
          <p14:tracePt t="164431" x="8121650" y="3105150"/>
          <p14:tracePt t="164448" x="8102600" y="3105150"/>
          <p14:tracePt t="164464" x="8083550" y="3105150"/>
          <p14:tracePt t="164481" x="8058150" y="3105150"/>
          <p14:tracePt t="164497" x="8039100" y="3117850"/>
          <p14:tracePt t="164514" x="8020050" y="3130550"/>
          <p14:tracePt t="164531" x="7988300" y="3155950"/>
          <p14:tracePt t="164547" x="7962900" y="3175000"/>
          <p14:tracePt t="164564" x="7937500" y="3200400"/>
          <p14:tracePt t="164581" x="7924800" y="3244850"/>
          <p14:tracePt t="164588" x="7924800" y="3282950"/>
          <p14:tracePt t="164597" x="7924800" y="3314700"/>
          <p14:tracePt t="164614" x="7956550" y="3397250"/>
          <p14:tracePt t="164631" x="8020050" y="3498850"/>
          <p14:tracePt t="164647" x="8058150" y="3568700"/>
          <p14:tracePt t="164664" x="8083550" y="3619500"/>
          <p14:tracePt t="164665" x="8096250" y="3625850"/>
          <p14:tracePt t="164681" x="8102600" y="3638550"/>
          <p14:tracePt t="164697" x="8121650" y="3657600"/>
          <p14:tracePt t="164714" x="8147050" y="3670300"/>
          <p14:tracePt t="164731" x="8191500" y="3676650"/>
          <p14:tracePt t="164747" x="8229600" y="3683000"/>
          <p14:tracePt t="164764" x="8261350" y="3683000"/>
          <p14:tracePt t="164781" x="8280400" y="3683000"/>
          <p14:tracePt t="164798" x="8299450" y="3683000"/>
          <p14:tracePt t="164814" x="8324850" y="3670300"/>
          <p14:tracePt t="164831" x="8362950" y="3663950"/>
          <p14:tracePt t="164848" x="8407400" y="3657600"/>
          <p14:tracePt t="164864" x="8439150" y="3644900"/>
          <p14:tracePt t="164865" x="8458200" y="3638550"/>
          <p14:tracePt t="164881" x="8470900" y="3632200"/>
          <p14:tracePt t="164897" x="8483600" y="3625850"/>
          <p14:tracePt t="164914" x="8496300" y="3619500"/>
          <p14:tracePt t="164931" x="8502650" y="3613150"/>
          <p14:tracePt t="164947" x="8502650" y="3606800"/>
          <p14:tracePt t="164980" x="8502650" y="3600450"/>
          <p14:tracePt t="167585" x="8502650" y="3594100"/>
          <p14:tracePt t="167593" x="8502650" y="3587750"/>
          <p14:tracePt t="167602" x="8496300" y="3581400"/>
          <p14:tracePt t="167615" x="8470900" y="3562350"/>
          <p14:tracePt t="167632" x="8407400" y="3530600"/>
          <p14:tracePt t="167648" x="8362950" y="3517900"/>
          <p14:tracePt t="167649" x="8343900" y="3498850"/>
          <p14:tracePt t="167665" x="8305800" y="3473450"/>
          <p14:tracePt t="167682" x="8274050" y="3467100"/>
          <p14:tracePt t="167698" x="8229600" y="3448050"/>
          <p14:tracePt t="167715" x="8216900" y="3441700"/>
          <p14:tracePt t="167732" x="8210550" y="3441700"/>
          <p14:tracePt t="167765" x="8210550" y="3435350"/>
          <p14:tracePt t="167782" x="8197850" y="3429000"/>
          <p14:tracePt t="167798" x="8185150" y="3429000"/>
          <p14:tracePt t="167815" x="8166100" y="3422650"/>
          <p14:tracePt t="168024" x="8159750" y="3416300"/>
          <p14:tracePt t="168049" x="8159750" y="3409950"/>
          <p14:tracePt t="168064" x="8153400" y="3403600"/>
          <p14:tracePt t="168082" x="8153400" y="3397250"/>
          <p14:tracePt t="168098" x="8147050" y="3384550"/>
          <p14:tracePt t="168115" x="8134350" y="3384550"/>
          <p14:tracePt t="168132" x="8121650" y="3384550"/>
          <p14:tracePt t="168148" x="8102600" y="3384550"/>
          <p14:tracePt t="168165" x="8089900" y="3384550"/>
          <p14:tracePt t="168182" x="8058150" y="3390900"/>
          <p14:tracePt t="168198" x="8039100" y="3416300"/>
          <p14:tracePt t="168215" x="8020050" y="3435350"/>
          <p14:tracePt t="168216" x="8007350" y="3454400"/>
          <p14:tracePt t="168232" x="8007350" y="3460750"/>
          <p14:tracePt t="168248" x="8007350" y="3486150"/>
          <p14:tracePt t="168265" x="8007350" y="3505200"/>
          <p14:tracePt t="168282" x="8013700" y="3530600"/>
          <p14:tracePt t="168299" x="8051800" y="3543300"/>
          <p14:tracePt t="168315" x="8089900" y="3562350"/>
          <p14:tracePt t="168332" x="8121650" y="3575050"/>
          <p14:tracePt t="168349" x="8197850" y="3581400"/>
          <p14:tracePt t="168365" x="8293100" y="3600450"/>
          <p14:tracePt t="168382" x="8401050" y="3613150"/>
          <p14:tracePt t="168399" x="8477250" y="3613150"/>
          <p14:tracePt t="168415" x="8534400" y="3575050"/>
          <p14:tracePt t="168417" x="8553450" y="3549650"/>
          <p14:tracePt t="168433" x="8585200" y="3498850"/>
          <p14:tracePt t="168449" x="8623300" y="3435350"/>
          <p14:tracePt t="168465" x="8642350" y="3359150"/>
          <p14:tracePt t="168482" x="8667750" y="3200400"/>
          <p14:tracePt t="168499" x="8667750" y="3022600"/>
          <p14:tracePt t="168515" x="8578850" y="2832100"/>
          <p14:tracePt t="168532" x="8407400" y="2654300"/>
          <p14:tracePt t="168549" x="8242300" y="2559050"/>
          <p14:tracePt t="168565" x="8089900" y="2482850"/>
          <p14:tracePt t="168582" x="8020050" y="2463800"/>
          <p14:tracePt t="168599" x="7956550" y="2451100"/>
          <p14:tracePt t="168600" x="7937500" y="2438400"/>
          <p14:tracePt t="168615" x="7893050" y="2432050"/>
          <p14:tracePt t="168632" x="7823200" y="2425700"/>
          <p14:tracePt t="168633" x="7791450" y="2425700"/>
          <p14:tracePt t="168649" x="7747000" y="2425700"/>
          <p14:tracePt t="168665" x="7715250" y="2432050"/>
          <p14:tracePt t="168682" x="7696200" y="2444750"/>
          <p14:tracePt t="168699" x="7677150" y="2457450"/>
          <p14:tracePt t="168715" x="7645400" y="2463800"/>
          <p14:tracePt t="168732" x="7600950" y="2482850"/>
          <p14:tracePt t="168749" x="7531100" y="2514600"/>
          <p14:tracePt t="168766" x="7467600" y="2552700"/>
          <p14:tracePt t="168782" x="7416800" y="2622550"/>
          <p14:tracePt t="168799" x="7385050" y="2705100"/>
          <p14:tracePt t="168803" x="7372350" y="2743200"/>
          <p14:tracePt t="168816" x="7353300" y="2794000"/>
          <p14:tracePt t="168832" x="7334250" y="2927350"/>
          <p14:tracePt t="168849" x="7308850" y="3092450"/>
          <p14:tracePt t="168865" x="7308850" y="3194050"/>
          <p14:tracePt t="168882" x="7315200" y="3263900"/>
          <p14:tracePt t="168899" x="7327900" y="3289300"/>
          <p14:tracePt t="168915" x="7334250" y="3302000"/>
          <p14:tracePt t="168932" x="7340600" y="3302000"/>
          <p14:tracePt t="168949" x="7346950" y="3321050"/>
          <p14:tracePt t="168965" x="7359650" y="3340100"/>
          <p14:tracePt t="168982" x="7385050" y="3371850"/>
          <p14:tracePt t="168999" x="7410450" y="3390900"/>
          <p14:tracePt t="169000" x="7423150" y="3397250"/>
          <p14:tracePt t="169016" x="7448550" y="3409950"/>
          <p14:tracePt t="169032" x="7473950" y="3422650"/>
          <p14:tracePt t="169049" x="7556500" y="3441700"/>
          <p14:tracePt t="169066" x="7581900" y="3454400"/>
          <p14:tracePt t="169082" x="7600950" y="3467100"/>
          <p14:tracePt t="169099" x="7626350" y="3467100"/>
          <p14:tracePt t="169115" x="7645400" y="3479800"/>
          <p14:tracePt t="169132" x="7670800" y="3479800"/>
          <p14:tracePt t="169149" x="7702550" y="3473450"/>
          <p14:tracePt t="169166" x="7727950" y="3448050"/>
          <p14:tracePt t="169182" x="7759700" y="3422650"/>
          <p14:tracePt t="169185" x="7785100" y="3403600"/>
          <p14:tracePt t="169199" x="7804150" y="3390900"/>
          <p14:tracePt t="169216" x="7848600" y="3365500"/>
          <p14:tracePt t="169232" x="7880350" y="3340100"/>
          <p14:tracePt t="169239" x="7893050" y="3333750"/>
          <p14:tracePt t="169249" x="7905750" y="3321050"/>
          <p14:tracePt t="169267" x="7905750" y="3295650"/>
          <p14:tracePt t="169282" x="7918450" y="3257550"/>
          <p14:tracePt t="169299" x="7924800" y="3213100"/>
          <p14:tracePt t="169315" x="7924800" y="3187700"/>
          <p14:tracePt t="169332" x="7924800" y="3162300"/>
          <p14:tracePt t="169349" x="7924800" y="3136900"/>
          <p14:tracePt t="169366" x="7918450" y="3117850"/>
          <p14:tracePt t="169382" x="7905750" y="3092450"/>
          <p14:tracePt t="169399" x="7899400" y="3079750"/>
          <p14:tracePt t="169400" x="7893050" y="3073400"/>
          <p14:tracePt t="169417" x="7893050" y="3067050"/>
          <p14:tracePt t="169432" x="7880350" y="3048000"/>
          <p14:tracePt t="169449" x="7861300" y="3035300"/>
          <p14:tracePt t="169466" x="7854950" y="3028950"/>
          <p14:tracePt t="169482" x="7835900" y="3016250"/>
          <p14:tracePt t="169499" x="7816850" y="3003550"/>
          <p14:tracePt t="169516" x="7791450" y="2978150"/>
          <p14:tracePt t="169532" x="7766050" y="2959100"/>
          <p14:tracePt t="169549" x="7740650" y="2940050"/>
          <p14:tracePt t="169566" x="7715250" y="2927350"/>
          <p14:tracePt t="169582" x="7702550" y="2927350"/>
          <p14:tracePt t="169599" x="7683500" y="2921000"/>
          <p14:tracePt t="169616" x="7664450" y="2921000"/>
          <p14:tracePt t="169617" x="7651750" y="2921000"/>
          <p14:tracePt t="169632" x="7613650" y="2914650"/>
          <p14:tracePt t="169649" x="7588250" y="2908300"/>
          <p14:tracePt t="169666" x="7543800" y="2908300"/>
          <p14:tracePt t="169682" x="7518400" y="2908300"/>
          <p14:tracePt t="169699" x="7493000" y="2908300"/>
          <p14:tracePt t="169716" x="7467600" y="2933700"/>
          <p14:tracePt t="169733" x="7448550" y="2959100"/>
          <p14:tracePt t="169749" x="7423150" y="3003550"/>
          <p14:tracePt t="169767" x="7410450" y="3035300"/>
          <p14:tracePt t="169782" x="7385050" y="3086100"/>
          <p14:tracePt t="169800" x="7385050" y="3149600"/>
          <p14:tracePt t="169816" x="7385050" y="3206750"/>
          <p14:tracePt t="169832" x="7385050" y="3257550"/>
          <p14:tracePt t="169849" x="7391400" y="3276600"/>
          <p14:tracePt t="169866" x="7397750" y="3289300"/>
          <p14:tracePt t="169882" x="7410450" y="3308350"/>
          <p14:tracePt t="169899" x="7423150" y="3321050"/>
          <p14:tracePt t="169916" x="7435850" y="3333750"/>
          <p14:tracePt t="169932" x="7461250" y="3352800"/>
          <p14:tracePt t="169949" x="7493000" y="3352800"/>
          <p14:tracePt t="169966" x="7524750" y="3365500"/>
          <p14:tracePt t="169982" x="7556500" y="3371850"/>
          <p14:tracePt t="169999" x="7613650" y="3390900"/>
          <p14:tracePt t="170017" x="7670800" y="3403600"/>
          <p14:tracePt t="170032" x="7702550" y="3403600"/>
          <p14:tracePt t="170050" x="7747000" y="3403600"/>
          <p14:tracePt t="170066" x="7778750" y="3403600"/>
          <p14:tracePt t="170082" x="7829550" y="3384550"/>
          <p14:tracePt t="170100" x="7880350" y="3346450"/>
          <p14:tracePt t="170116" x="7912100" y="3308350"/>
          <p14:tracePt t="170132" x="7956550" y="3251200"/>
          <p14:tracePt t="170149" x="7969250" y="3213100"/>
          <p14:tracePt t="170166" x="7975600" y="3168650"/>
          <p14:tracePt t="170182" x="7988300" y="3111500"/>
          <p14:tracePt t="170199" x="7994650" y="3060700"/>
          <p14:tracePt t="170200" x="7994650" y="3041650"/>
          <p14:tracePt t="170216" x="7994650" y="3016250"/>
          <p14:tracePt t="170233" x="7994650" y="2965450"/>
          <p14:tracePt t="170249" x="7994650" y="2959100"/>
          <p14:tracePt t="170266" x="7988300" y="2952750"/>
          <p14:tracePt t="170283" x="7975600" y="2940050"/>
          <p14:tracePt t="170299" x="7956550" y="2927350"/>
          <p14:tracePt t="170316" x="7918450" y="2914650"/>
          <p14:tracePt t="170333" x="7880350" y="2908300"/>
          <p14:tracePt t="170349" x="7823200" y="2895600"/>
          <p14:tracePt t="170367" x="7772400" y="2889250"/>
          <p14:tracePt t="170383" x="7715250" y="2876550"/>
          <p14:tracePt t="170399" x="7689850" y="2876550"/>
          <p14:tracePt t="170416" x="7670800" y="2876550"/>
          <p14:tracePt t="170417" x="7651750" y="2876550"/>
          <p14:tracePt t="170449" x="7645400" y="2876550"/>
          <p14:tracePt t="170483" x="7639050" y="2889250"/>
          <p14:tracePt t="170529" x="7639050" y="2895600"/>
          <p14:tracePt t="170539" x="7626350" y="2914650"/>
          <p14:tracePt t="170549" x="7626350" y="2921000"/>
          <p14:tracePt t="170566" x="7594600" y="2971800"/>
          <p14:tracePt t="170583" x="7531100" y="3035300"/>
          <p14:tracePt t="170599" x="7435850" y="3124200"/>
          <p14:tracePt t="170602" x="7372350" y="3162300"/>
          <p14:tracePt t="170616" x="7327900" y="3213100"/>
          <p14:tracePt t="170617" x="7245350" y="3270250"/>
          <p14:tracePt t="170633" x="7099300" y="3365500"/>
          <p14:tracePt t="170649" x="6889750" y="3517900"/>
          <p14:tracePt t="170666" x="6705600" y="3619500"/>
          <p14:tracePt t="170683" x="6502400" y="3746500"/>
          <p14:tracePt t="170699" x="6273800" y="3854450"/>
          <p14:tracePt t="170716" x="6038850" y="3911600"/>
          <p14:tracePt t="170733" x="5854700" y="3949700"/>
          <p14:tracePt t="170749" x="5708650" y="3981450"/>
          <p14:tracePt t="170766" x="5568950" y="4019550"/>
          <p14:tracePt t="170783" x="5454650" y="4057650"/>
          <p14:tracePt t="170784" x="5410200" y="4064000"/>
          <p14:tracePt t="170799" x="5372100" y="4083050"/>
          <p14:tracePt t="170816" x="5276850" y="4089400"/>
          <p14:tracePt t="170817" x="5219700" y="4089400"/>
          <p14:tracePt t="170833" x="5187950" y="4089400"/>
          <p14:tracePt t="170849" x="4965700" y="4089400"/>
          <p14:tracePt t="170866" x="4826000" y="4089400"/>
          <p14:tracePt t="170883" x="4699000" y="4089400"/>
          <p14:tracePt t="170899" x="4622800" y="4089400"/>
          <p14:tracePt t="170916" x="4565650" y="4089400"/>
          <p14:tracePt t="170933" x="4521200" y="4089400"/>
          <p14:tracePt t="170949" x="4464050" y="4089400"/>
          <p14:tracePt t="170966" x="4400550" y="4089400"/>
          <p14:tracePt t="170983" x="4368800" y="4089400"/>
          <p14:tracePt t="171025" x="4362450" y="4089400"/>
          <p14:tracePt t="171040" x="4362450" y="4095750"/>
          <p14:tracePt t="171065" x="4362450" y="4102100"/>
          <p14:tracePt t="171083" x="4368800" y="4102100"/>
          <p14:tracePt t="171100" x="4394200" y="4121150"/>
          <p14:tracePt t="171116" x="4425950" y="4127500"/>
          <p14:tracePt t="171133" x="4476750" y="4127500"/>
          <p14:tracePt t="171150" x="4546600" y="4127500"/>
          <p14:tracePt t="171167" x="4616450" y="4127500"/>
          <p14:tracePt t="171183" x="4718050" y="4127500"/>
          <p14:tracePt t="171199" x="4819650" y="4127500"/>
          <p14:tracePt t="171216" x="4927600" y="4114800"/>
          <p14:tracePt t="171233" x="5029200" y="4108450"/>
          <p14:tracePt t="171249" x="5035550" y="4108450"/>
          <p14:tracePt t="171266" x="5041900" y="4102100"/>
          <p14:tracePt t="173865" x="5022850" y="4102100"/>
          <p14:tracePt t="173872" x="4940300" y="4102100"/>
          <p14:tracePt t="173884" x="4857750" y="4102100"/>
          <p14:tracePt t="173901" x="4756150" y="4089400"/>
          <p14:tracePt t="173917" x="4699000" y="4089400"/>
          <p14:tracePt t="173934" x="4616450" y="4083050"/>
          <p14:tracePt t="173950" x="4527550" y="4076700"/>
          <p14:tracePt t="173967" x="4470400" y="4057650"/>
          <p14:tracePt t="173969" x="4451350" y="4051300"/>
          <p14:tracePt t="173984" x="4438650" y="4044950"/>
          <p14:tracePt t="174000" x="4362450" y="4025900"/>
          <p14:tracePt t="174018" x="4298950" y="4000500"/>
          <p14:tracePt t="174034" x="4216400" y="3987800"/>
          <p14:tracePt t="174051" x="4171950" y="3975100"/>
          <p14:tracePt t="174067" x="4146550" y="3975100"/>
          <p14:tracePt t="174084" x="4133850" y="3975100"/>
          <p14:tracePt t="174100" x="4127500" y="3975100"/>
          <p14:tracePt t="174117" x="4102100" y="3975100"/>
          <p14:tracePt t="174134" x="4064000" y="3968750"/>
          <p14:tracePt t="174151" x="4006850" y="3962400"/>
          <p14:tracePt t="174152" x="3968750" y="3962400"/>
          <p14:tracePt t="174167" x="3943350" y="3962400"/>
          <p14:tracePt t="174185" x="3879850" y="3962400"/>
          <p14:tracePt t="174200" x="3841750" y="3962400"/>
          <p14:tracePt t="174217" x="3790950" y="3962400"/>
          <p14:tracePt t="174234" x="3746500" y="3975100"/>
          <p14:tracePt t="174251" x="3733800" y="3975100"/>
          <p14:tracePt t="174284" x="3721100" y="3981450"/>
          <p14:tracePt t="174300" x="3714750" y="3981450"/>
          <p14:tracePt t="174317" x="3702050" y="3994150"/>
          <p14:tracePt t="174334" x="3695700" y="4000500"/>
          <p14:tracePt t="174350" x="3689350" y="4006850"/>
          <p14:tracePt t="174367" x="3683000" y="4013200"/>
          <p14:tracePt t="174458" x="3683000" y="4019550"/>
          <p14:tracePt t="174465" x="3702050" y="4032250"/>
          <p14:tracePt t="174475" x="3714750" y="4032250"/>
          <p14:tracePt t="174484" x="3721100" y="4032250"/>
          <p14:tracePt t="174500" x="3727450" y="4032250"/>
          <p14:tracePt t="174817" x="3740150" y="4032250"/>
          <p14:tracePt t="174824" x="3746500" y="4032250"/>
          <p14:tracePt t="174834" x="3759200" y="4032250"/>
          <p14:tracePt t="174992" x="3765550" y="4032250"/>
          <p14:tracePt t="175001" x="3778250" y="4032250"/>
          <p14:tracePt t="175009" x="3797300" y="4032250"/>
          <p14:tracePt t="175018" x="3810000" y="4032250"/>
          <p14:tracePt t="175034" x="3816350" y="4032250"/>
          <p14:tracePt t="175051" x="3829050" y="4032250"/>
          <p14:tracePt t="175084" x="3848100" y="4032250"/>
          <p14:tracePt t="175102" x="3867150" y="4032250"/>
          <p14:tracePt t="175154" x="3873500" y="4032250"/>
          <p14:tracePt t="175179" x="3886200" y="4032250"/>
          <p14:tracePt t="175193" x="3892550" y="4032250"/>
          <p14:tracePt t="175273" x="3905250" y="4025900"/>
          <p14:tracePt t="175296" x="3911600" y="4025900"/>
          <p14:tracePt t="175545" x="3924300" y="4025900"/>
          <p14:tracePt t="175552" x="3930650" y="4025900"/>
          <p14:tracePt t="175568" x="3949700" y="4025900"/>
          <p14:tracePt t="175585" x="3956050" y="4025900"/>
          <p14:tracePt t="175681" x="3968750" y="4025900"/>
          <p14:tracePt t="175777" x="3975100" y="4025900"/>
          <p14:tracePt t="175784" x="3981450" y="4025900"/>
          <p14:tracePt t="175801" x="3987800" y="4025900"/>
          <p14:tracePt t="175848" x="3994150" y="4025900"/>
          <p14:tracePt t="176001" x="4000500" y="4032250"/>
          <p14:tracePt t="176009" x="4006850" y="4032250"/>
          <p14:tracePt t="176018" x="4025900" y="4032250"/>
          <p14:tracePt t="176034" x="4076700" y="4032250"/>
          <p14:tracePt t="176051" x="4152900" y="4032250"/>
          <p14:tracePt t="176068" x="4210050" y="4032250"/>
          <p14:tracePt t="176084" x="4248150" y="4032250"/>
          <p14:tracePt t="176101" x="4267200" y="4032250"/>
          <p14:tracePt t="176118" x="4273550" y="4032250"/>
          <p14:tracePt t="176305" x="4273550" y="4025900"/>
          <p14:tracePt t="176314" x="4267200" y="4025900"/>
          <p14:tracePt t="176330" x="4260850" y="4025900"/>
          <p14:tracePt t="176337" x="4248150" y="4025900"/>
          <p14:tracePt t="176351" x="4248150" y="4032250"/>
          <p14:tracePt t="176368" x="4241800" y="4038600"/>
          <p14:tracePt t="176409" x="4241800" y="4044950"/>
          <p14:tracePt t="176418" x="4254500" y="4044950"/>
          <p14:tracePt t="176435" x="4292600" y="4051300"/>
          <p14:tracePt t="176451" x="4311650" y="4051300"/>
          <p14:tracePt t="176468" x="4330700" y="4051300"/>
          <p14:tracePt t="176485" x="4343400" y="4051300"/>
          <p14:tracePt t="176501" x="4375150" y="4019550"/>
          <p14:tracePt t="176518" x="4387850" y="3987800"/>
          <p14:tracePt t="176535" x="4406900" y="3949700"/>
          <p14:tracePt t="176551" x="4406900" y="3917950"/>
          <p14:tracePt t="176568" x="4406900" y="3886200"/>
          <p14:tracePt t="176569" x="4406900" y="3867150"/>
          <p14:tracePt t="176585" x="4406900" y="3841750"/>
          <p14:tracePt t="176601" x="4406900" y="3829050"/>
          <p14:tracePt t="176618" x="4400550" y="3810000"/>
          <p14:tracePt t="176634" x="4387850" y="3790950"/>
          <p14:tracePt t="176651" x="4381500" y="3784600"/>
          <p14:tracePt t="176668" x="4375150" y="3771900"/>
          <p14:tracePt t="176685" x="4349750" y="3771900"/>
          <p14:tracePt t="176702" x="4324350" y="3759200"/>
          <p14:tracePt t="176718" x="4298950" y="3759200"/>
          <p14:tracePt t="176735" x="4254500" y="3759200"/>
          <p14:tracePt t="176751" x="4197350" y="3759200"/>
          <p14:tracePt t="176769" x="4108450" y="3771900"/>
          <p14:tracePt t="176785" x="4070350" y="3784600"/>
          <p14:tracePt t="176802" x="4044950" y="3790950"/>
          <p14:tracePt t="176818" x="4038600" y="3797300"/>
          <p14:tracePt t="176905" x="4038600" y="3803650"/>
          <p14:tracePt t="176923" x="4038600" y="3810000"/>
          <p14:tracePt t="176945" x="4038600" y="3822700"/>
          <p14:tracePt t="176953" x="4038600" y="3829050"/>
          <p14:tracePt t="176976" x="4038600" y="3835400"/>
          <p14:tracePt t="176985" x="4038600" y="3841750"/>
          <p14:tracePt t="176994" x="4038600" y="3848100"/>
          <p14:tracePt t="177010" x="4038600" y="3854450"/>
          <p14:tracePt t="177019" x="4038600" y="3860800"/>
          <p14:tracePt t="177035" x="4038600" y="3886200"/>
          <p14:tracePt t="177051" x="4044950" y="3911600"/>
          <p14:tracePt t="177068" x="4064000" y="3930650"/>
          <p14:tracePt t="177085" x="4083050" y="3949700"/>
          <p14:tracePt t="177101" x="4095750" y="3956050"/>
          <p14:tracePt t="177118" x="4133850" y="3962400"/>
          <p14:tracePt t="177135" x="4216400" y="3981450"/>
          <p14:tracePt t="177152" x="4286250" y="3981450"/>
          <p14:tracePt t="177153" x="4330700" y="3981450"/>
          <p14:tracePt t="177168" x="4356100" y="3981450"/>
          <p14:tracePt t="177185" x="4425950" y="3981450"/>
          <p14:tracePt t="177201" x="4451350" y="3981450"/>
          <p14:tracePt t="177218" x="4476750" y="3981450"/>
          <p14:tracePt t="177235" x="4495800" y="3981450"/>
          <p14:tracePt t="177252" x="4527550" y="3975100"/>
          <p14:tracePt t="177268" x="4540250" y="3968750"/>
          <p14:tracePt t="177285" x="4552950" y="3956050"/>
          <p14:tracePt t="177301" x="4565650" y="3949700"/>
          <p14:tracePt t="177318" x="4572000" y="3949700"/>
          <p14:tracePt t="177322" x="4584700" y="3937000"/>
          <p14:tracePt t="177335" x="4616450" y="3924300"/>
          <p14:tracePt t="177351" x="4667250" y="3905250"/>
          <p14:tracePt t="177368" x="4705350" y="3873500"/>
          <p14:tracePt t="177385" x="4718050" y="3848100"/>
          <p14:tracePt t="177402" x="4737100" y="3829050"/>
          <p14:tracePt t="177418" x="4749800" y="3790950"/>
          <p14:tracePt t="177435" x="4768850" y="3759200"/>
          <p14:tracePt t="177452" x="4775200" y="3676650"/>
          <p14:tracePt t="177468" x="4787900" y="3581400"/>
          <p14:tracePt t="177486" x="4787900" y="3492500"/>
          <p14:tracePt t="177502" x="4787900" y="3454400"/>
          <p14:tracePt t="177519" x="4768850" y="3429000"/>
          <p14:tracePt t="177535" x="4756150" y="3397250"/>
          <p14:tracePt t="177552" x="4749800" y="3384550"/>
          <p14:tracePt t="177568" x="4737100" y="3365500"/>
          <p14:tracePt t="177585" x="4724400" y="3359150"/>
          <p14:tracePt t="177602" x="4705350" y="3340100"/>
          <p14:tracePt t="177618" x="4686300" y="3327400"/>
          <p14:tracePt t="177635" x="4660900" y="3314700"/>
          <p14:tracePt t="177652" x="4654550" y="3308350"/>
          <p14:tracePt t="177668" x="4641850" y="3302000"/>
          <p14:tracePt t="177685" x="4635500" y="3302000"/>
          <p14:tracePt t="177702" x="4610100" y="3282950"/>
          <p14:tracePt t="177718" x="4572000" y="3282950"/>
          <p14:tracePt t="177735" x="4521200" y="3276600"/>
          <p14:tracePt t="177736" x="4502150" y="3276600"/>
          <p14:tracePt t="177752" x="4495800" y="3276600"/>
          <p14:tracePt t="177768" x="4470400" y="3276600"/>
          <p14:tracePt t="177785" x="4432300" y="3289300"/>
          <p14:tracePt t="177802" x="4413250" y="3308350"/>
          <p14:tracePt t="177818" x="4375150" y="3352800"/>
          <p14:tracePt t="177835" x="4343400" y="3397250"/>
          <p14:tracePt t="177852" x="4311650" y="3467100"/>
          <p14:tracePt t="177868" x="4292600" y="3549650"/>
          <p14:tracePt t="177885" x="4292600" y="3632200"/>
          <p14:tracePt t="177902" x="4292600" y="3727450"/>
          <p14:tracePt t="177919" x="4292600" y="3778250"/>
          <p14:tracePt t="177935" x="4292600" y="3822700"/>
          <p14:tracePt t="177936" x="4292600" y="3841750"/>
          <p14:tracePt t="177952" x="4292600" y="3854450"/>
          <p14:tracePt t="177968" x="4292600" y="3911600"/>
          <p14:tracePt t="177985" x="4292600" y="3956050"/>
          <p14:tracePt t="178002" x="4318000" y="4038600"/>
          <p14:tracePt t="178019" x="4337050" y="4102100"/>
          <p14:tracePt t="178035" x="4349750" y="4146550"/>
          <p14:tracePt t="178052" x="4362450" y="4178300"/>
          <p14:tracePt t="178069" x="4368800" y="4184650"/>
          <p14:tracePt t="178085" x="4375150" y="4197350"/>
          <p14:tracePt t="178102" x="4400550" y="4229100"/>
          <p14:tracePt t="178118" x="4419600" y="4248150"/>
          <p14:tracePt t="178135" x="4457700" y="4318000"/>
          <p14:tracePt t="178136" x="4476750" y="4343400"/>
          <p14:tracePt t="178152" x="4489450" y="4356100"/>
          <p14:tracePt t="178168" x="4508500" y="4381500"/>
          <p14:tracePt t="178185" x="4521200" y="4381500"/>
          <p14:tracePt t="178202" x="4565650" y="4381500"/>
          <p14:tracePt t="178219" x="4616450" y="4381500"/>
          <p14:tracePt t="178236" x="4667250" y="4381500"/>
          <p14:tracePt t="178252" x="4699000" y="4381500"/>
          <p14:tracePt t="178269" x="4730750" y="4362450"/>
          <p14:tracePt t="178285" x="4768850" y="4337050"/>
          <p14:tracePt t="178302" x="4819650" y="4292600"/>
          <p14:tracePt t="178319" x="4895850" y="4229100"/>
          <p14:tracePt t="178320" x="4921250" y="4203700"/>
          <p14:tracePt t="178335" x="4933950" y="4191000"/>
          <p14:tracePt t="178352" x="4953000" y="4146550"/>
          <p14:tracePt t="178353" x="4959350" y="4140200"/>
          <p14:tracePt t="178369" x="4959350" y="4089400"/>
          <p14:tracePt t="178385" x="4959350" y="4044950"/>
          <p14:tracePt t="178402" x="4959350" y="4013200"/>
          <p14:tracePt t="178419" x="4959350" y="3975100"/>
          <p14:tracePt t="178435" x="4959350" y="3930650"/>
          <p14:tracePt t="178452" x="4959350" y="3905250"/>
          <p14:tracePt t="178469" x="4933950" y="3860800"/>
          <p14:tracePt t="178485" x="4889500" y="3803650"/>
          <p14:tracePt t="178502" x="4845050" y="3708400"/>
          <p14:tracePt t="178519" x="4806950" y="3638550"/>
          <p14:tracePt t="178535" x="4787900" y="3575050"/>
          <p14:tracePt t="178537" x="4775200" y="3543300"/>
          <p14:tracePt t="178552" x="4768850" y="3530600"/>
          <p14:tracePt t="178568" x="4743450" y="3492500"/>
          <p14:tracePt t="178585" x="4737100" y="3486150"/>
          <p14:tracePt t="178602" x="4724400" y="3486150"/>
          <p14:tracePt t="178648" x="4718050" y="3479800"/>
          <p14:tracePt t="178678" x="4711700" y="3479800"/>
          <p14:tracePt t="178692" x="4705350" y="3479800"/>
          <p14:tracePt t="178753" x="4699000" y="3479800"/>
          <p14:tracePt t="178760" x="4686300" y="3479800"/>
          <p14:tracePt t="178769" x="4679950" y="3498850"/>
          <p14:tracePt t="178785" x="4673600" y="3562350"/>
          <p14:tracePt t="178802" x="4660900" y="3632200"/>
          <p14:tracePt t="178819" x="4648200" y="3714750"/>
          <p14:tracePt t="178835" x="4641850" y="3765550"/>
          <p14:tracePt t="178852" x="4616450" y="3848100"/>
          <p14:tracePt t="178869" x="4597400" y="3911600"/>
          <p14:tracePt t="178885" x="4584700" y="3968750"/>
          <p14:tracePt t="178902" x="4565650" y="4006850"/>
          <p14:tracePt t="178919" x="4559300" y="4025900"/>
          <p14:tracePt t="178935" x="4559300" y="4032250"/>
          <p14:tracePt t="178986" x="4559300" y="4038600"/>
          <p14:tracePt t="179010" x="4559300" y="4051300"/>
          <p14:tracePt t="179026" x="4559300" y="4057650"/>
          <p14:tracePt t="179033" x="4559300" y="4070350"/>
          <p14:tracePt t="179043" x="4559300" y="4076700"/>
          <p14:tracePt t="179052" x="4559300" y="4083050"/>
          <p14:tracePt t="179069" x="4565650" y="4114800"/>
          <p14:tracePt t="179085" x="4572000" y="4146550"/>
          <p14:tracePt t="179103" x="4597400" y="4229100"/>
          <p14:tracePt t="179119" x="4597400" y="4260850"/>
          <p14:tracePt t="179135" x="4597400" y="4279900"/>
          <p14:tracePt t="179152" x="4597400" y="4305300"/>
          <p14:tracePt t="179170" x="4591050" y="4324350"/>
          <p14:tracePt t="179187" x="4591050" y="4330700"/>
          <p14:tracePt t="179345" x="4597400" y="4330700"/>
          <p14:tracePt t="179352" x="4616450" y="4330700"/>
          <p14:tracePt t="179369" x="4660900" y="4330700"/>
          <p14:tracePt t="179385" x="4699000" y="4330700"/>
          <p14:tracePt t="179402" x="4724400" y="4330700"/>
          <p14:tracePt t="180001" x="4718050" y="4330700"/>
          <p14:tracePt t="180009" x="4705350" y="4330700"/>
          <p14:tracePt t="180019" x="4699000" y="4330700"/>
          <p14:tracePt t="180036" x="4686300" y="4330700"/>
          <p14:tracePt t="180052" x="4667250" y="4318000"/>
          <p14:tracePt t="180069" x="4654550" y="4318000"/>
          <p14:tracePt t="180086" x="4635500" y="4318000"/>
          <p14:tracePt t="180103" x="4622800" y="4318000"/>
          <p14:tracePt t="180104" x="4616450" y="4318000"/>
          <p14:tracePt t="180136" x="4584700" y="4318000"/>
          <p14:tracePt t="180152" x="4495800" y="4318000"/>
          <p14:tracePt t="180169" x="4438650" y="4318000"/>
          <p14:tracePt t="180186" x="4394200" y="4318000"/>
          <p14:tracePt t="180202" x="4349750" y="4318000"/>
          <p14:tracePt t="180219" x="4305300" y="4318000"/>
          <p14:tracePt t="180236" x="4254500" y="4324350"/>
          <p14:tracePt t="180252" x="4210050" y="4330700"/>
          <p14:tracePt t="180269" x="4184650" y="4337050"/>
          <p14:tracePt t="180286" x="4146550" y="4337050"/>
          <p14:tracePt t="180303" x="4127500" y="4337050"/>
          <p14:tracePt t="180336" x="4121150" y="4337050"/>
          <p14:tracePt t="180352" x="4102100" y="4337050"/>
          <p14:tracePt t="180369" x="4070350" y="4337050"/>
          <p14:tracePt t="180386" x="4000500" y="4349750"/>
          <p14:tracePt t="180403" x="3968750" y="4356100"/>
          <p14:tracePt t="180419" x="3930650" y="4375150"/>
          <p14:tracePt t="180436" x="3905250" y="4387850"/>
          <p14:tracePt t="180452" x="3873500" y="4413250"/>
          <p14:tracePt t="180469" x="3835400" y="4445000"/>
          <p14:tracePt t="180486" x="3778250" y="4508500"/>
          <p14:tracePt t="180503" x="3727450" y="4565650"/>
          <p14:tracePt t="180519" x="3676650" y="4610100"/>
          <p14:tracePt t="180536" x="3619500" y="4667250"/>
          <p14:tracePt t="180537" x="3594100" y="4699000"/>
          <p14:tracePt t="180552" x="3543300" y="4756150"/>
          <p14:tracePt t="180570" x="3505200" y="4826000"/>
          <p14:tracePt t="180586" x="3479800" y="4876800"/>
          <p14:tracePt t="180603" x="3448050" y="4921250"/>
          <p14:tracePt t="180619" x="3435350" y="4953000"/>
          <p14:tracePt t="180636" x="3403600" y="5035550"/>
          <p14:tracePt t="180653" x="3390900" y="5105400"/>
          <p14:tracePt t="180669" x="3390900" y="5181600"/>
          <p14:tracePt t="180686" x="3390900" y="5238750"/>
          <p14:tracePt t="180706" x="3390900" y="5251450"/>
          <p14:tracePt t="180719" x="3397250" y="5276850"/>
          <p14:tracePt t="180737" x="3409950" y="5314950"/>
          <p14:tracePt t="180753" x="3441700" y="5391150"/>
          <p14:tracePt t="180770" x="3492500" y="5461000"/>
          <p14:tracePt t="180786" x="3517900" y="5486400"/>
          <p14:tracePt t="180803" x="3562350" y="5499100"/>
          <p14:tracePt t="180819" x="3594100" y="5499100"/>
          <p14:tracePt t="180836" x="3625850" y="5499100"/>
          <p14:tracePt t="180853" x="3683000" y="5499100"/>
          <p14:tracePt t="180870" x="3752850" y="5499100"/>
          <p14:tracePt t="180886" x="3829050" y="5499100"/>
          <p14:tracePt t="180903" x="3873500" y="5499100"/>
          <p14:tracePt t="180919" x="3898900" y="5499100"/>
          <p14:tracePt t="180936" x="3930650" y="5486400"/>
          <p14:tracePt t="180937" x="3949700" y="5467350"/>
          <p14:tracePt t="180953" x="3994150" y="5435600"/>
          <p14:tracePt t="180970" x="4083050" y="5391150"/>
          <p14:tracePt t="180986" x="4191000" y="5353050"/>
          <p14:tracePt t="181003" x="4229100" y="5340350"/>
          <p14:tracePt t="181019" x="4241800" y="5334000"/>
          <p14:tracePt t="181036" x="4248150" y="5314950"/>
          <p14:tracePt t="181053" x="4267200" y="5289550"/>
          <p14:tracePt t="181069" x="4273550" y="5257800"/>
          <p14:tracePt t="181086" x="4273550" y="5207000"/>
          <p14:tracePt t="181103" x="4273550" y="5162550"/>
          <p14:tracePt t="181120" x="4273550" y="5130800"/>
          <p14:tracePt t="181121" x="4273550" y="5124450"/>
          <p14:tracePt t="181136" x="4273550" y="5111750"/>
          <p14:tracePt t="181153" x="4254500" y="5054600"/>
          <p14:tracePt t="181169" x="4235450" y="4978400"/>
          <p14:tracePt t="181186" x="4210050" y="4845050"/>
          <p14:tracePt t="181203" x="4191000" y="4762500"/>
          <p14:tracePt t="181220" x="4184650" y="4724400"/>
          <p14:tracePt t="181237" x="4159250" y="4686300"/>
          <p14:tracePt t="181253" x="4140200" y="4648200"/>
          <p14:tracePt t="181270" x="4127500" y="4635500"/>
          <p14:tracePt t="181286" x="4121150" y="4616450"/>
          <p14:tracePt t="181303" x="4108450" y="4591050"/>
          <p14:tracePt t="181320" x="4089400" y="4572000"/>
          <p14:tracePt t="181336" x="4006850" y="4540250"/>
          <p14:tracePt t="181353" x="3968750" y="4533900"/>
          <p14:tracePt t="181370" x="3949700" y="4527550"/>
          <p14:tracePt t="181386" x="3937000" y="4527550"/>
          <p14:tracePt t="181403" x="3917950" y="4527550"/>
          <p14:tracePt t="181419" x="3886200" y="4527550"/>
          <p14:tracePt t="181436" x="3829050" y="4527550"/>
          <p14:tracePt t="181453" x="3759200" y="4559300"/>
          <p14:tracePt t="181470" x="3721100" y="4591050"/>
          <p14:tracePt t="181486" x="3689350" y="4635500"/>
          <p14:tracePt t="181504" x="3663950" y="4686300"/>
          <p14:tracePt t="181520" x="3638550" y="4743450"/>
          <p14:tracePt t="181536" x="3632200" y="4781550"/>
          <p14:tracePt t="181553" x="3625850" y="4806950"/>
          <p14:tracePt t="181570" x="3625850" y="4826000"/>
          <p14:tracePt t="181586" x="3625850" y="4838700"/>
          <p14:tracePt t="181603" x="3644900" y="4864100"/>
          <p14:tracePt t="181620" x="3676650" y="4889500"/>
          <p14:tracePt t="181636" x="3695700" y="4914900"/>
          <p14:tracePt t="181653" x="3727450" y="4933950"/>
          <p14:tracePt t="181670" x="3778250" y="4978400"/>
          <p14:tracePt t="181687" x="3816350" y="5016500"/>
          <p14:tracePt t="181688" x="3822700" y="5022850"/>
          <p14:tracePt t="181703" x="3835400" y="5029200"/>
          <p14:tracePt t="181720" x="3848100" y="5048250"/>
          <p14:tracePt t="181736" x="3848100" y="5054600"/>
          <p14:tracePt t="181753" x="3854450" y="5060950"/>
          <p14:tracePt t="181770" x="3860800" y="5080000"/>
          <p14:tracePt t="181786" x="3867150" y="5086350"/>
          <p14:tracePt t="181803" x="3873500" y="5105400"/>
          <p14:tracePt t="181836" x="3886200" y="5124450"/>
          <p14:tracePt t="181853" x="3905250" y="5162550"/>
          <p14:tracePt t="181870" x="3924300" y="5200650"/>
          <p14:tracePt t="181886" x="3930650" y="5213350"/>
          <p14:tracePt t="181903" x="3937000" y="5213350"/>
          <p14:tracePt t="182209" x="3949700" y="5213350"/>
          <p14:tracePt t="182227" x="3956050" y="5213350"/>
          <p14:tracePt t="182233" x="3962400" y="5207000"/>
          <p14:tracePt t="182243" x="3968750" y="5207000"/>
          <p14:tracePt t="182306" x="3975100" y="5207000"/>
          <p14:tracePt t="182313" x="3987800" y="5207000"/>
          <p14:tracePt t="182329" x="4006850" y="5200650"/>
          <p14:tracePt t="182337" x="4013200" y="5200650"/>
          <p14:tracePt t="182353" x="4038600" y="5187950"/>
          <p14:tracePt t="182370" x="4044950" y="5187950"/>
          <p14:tracePt t="182386" x="4057650" y="5187950"/>
          <p14:tracePt t="182403" x="4076700" y="5181600"/>
          <p14:tracePt t="182420" x="4083050" y="5181600"/>
          <p14:tracePt t="182437" x="4102100" y="5168900"/>
          <p14:tracePt t="182454" x="4108450" y="5168900"/>
          <p14:tracePt t="182470" x="4108450" y="5162550"/>
          <p14:tracePt t="182487" x="4114800" y="5156200"/>
          <p14:tracePt t="182594" x="4121150" y="5156200"/>
          <p14:tracePt t="182602" x="4127500" y="5156200"/>
          <p14:tracePt t="182616" x="4133850" y="5156200"/>
          <p14:tracePt t="182680" x="4140200" y="5156200"/>
          <p14:tracePt t="182688" x="4152900" y="5156200"/>
          <p14:tracePt t="182703" x="4159250" y="5156200"/>
          <p14:tracePt t="182720" x="4178300" y="5156200"/>
          <p14:tracePt t="182737" x="4216400" y="5156200"/>
          <p14:tracePt t="182753" x="4241800" y="5156200"/>
          <p14:tracePt t="182770" x="4279900" y="5181600"/>
          <p14:tracePt t="182787" x="4311650" y="5200650"/>
          <p14:tracePt t="182803" x="4349750" y="5213350"/>
          <p14:tracePt t="182820" x="4406900" y="5238750"/>
          <p14:tracePt t="182837" x="4495800" y="5264150"/>
          <p14:tracePt t="182853" x="4546600" y="5270500"/>
          <p14:tracePt t="182870" x="4591050" y="5270500"/>
          <p14:tracePt t="182887" x="4616450" y="5270500"/>
          <p14:tracePt t="182888" x="4622800" y="5270500"/>
          <p14:tracePt t="182904" x="4635500" y="5270500"/>
          <p14:tracePt t="182920" x="4679950" y="5276850"/>
          <p14:tracePt t="182937" x="4743450" y="5276850"/>
          <p14:tracePt t="182953" x="4838700" y="5276850"/>
          <p14:tracePt t="182970" x="4933950" y="5270500"/>
          <p14:tracePt t="182987" x="4997450" y="5238750"/>
          <p14:tracePt t="183003" x="5041900" y="5213350"/>
          <p14:tracePt t="183021" x="5086350" y="5175250"/>
          <p14:tracePt t="183037" x="5156200" y="5105400"/>
          <p14:tracePt t="183054" x="5276850" y="5003800"/>
          <p14:tracePt t="183070" x="5365750" y="4895850"/>
          <p14:tracePt t="183087" x="5397500" y="4794250"/>
          <p14:tracePt t="183104" x="5410200" y="4711700"/>
          <p14:tracePt t="183120" x="5410200" y="4591050"/>
          <p14:tracePt t="183121" x="5410200" y="4533900"/>
          <p14:tracePt t="183137" x="5397500" y="4451350"/>
          <p14:tracePt t="183153" x="5391150" y="4381500"/>
          <p14:tracePt t="183170" x="5372100" y="4324350"/>
          <p14:tracePt t="183187" x="5340350" y="4267200"/>
          <p14:tracePt t="183204" x="5289550" y="4203700"/>
          <p14:tracePt t="183221" x="5232400" y="4171950"/>
          <p14:tracePt t="183237" x="5149850" y="4133850"/>
          <p14:tracePt t="183254" x="5086350" y="4102100"/>
          <p14:tracePt t="183270" x="5029200" y="4076700"/>
          <p14:tracePt t="183287" x="4984750" y="4070350"/>
          <p14:tracePt t="183303" x="4908550" y="4057650"/>
          <p14:tracePt t="183320" x="4813300" y="4044950"/>
          <p14:tracePt t="183337" x="4654550" y="4044950"/>
          <p14:tracePt t="183353" x="4565650" y="4044950"/>
          <p14:tracePt t="183370" x="4489450" y="4089400"/>
          <p14:tracePt t="183387" x="4425950" y="4127500"/>
          <p14:tracePt t="183403" x="4318000" y="4184650"/>
          <p14:tracePt t="183421" x="4178300" y="4254500"/>
          <p14:tracePt t="183437" x="4025900" y="4311650"/>
          <p14:tracePt t="183454" x="3937000" y="4343400"/>
          <p14:tracePt t="183458" x="3911600" y="4356100"/>
          <p14:tracePt t="183470" x="3879850" y="4362450"/>
          <p14:tracePt t="183487" x="3848100" y="4387850"/>
          <p14:tracePt t="183503" x="3803650" y="4413250"/>
          <p14:tracePt t="183520" x="3727450" y="4476750"/>
          <p14:tracePt t="183537" x="3683000" y="4533900"/>
          <p14:tracePt t="183553" x="3638550" y="4622800"/>
          <p14:tracePt t="183570" x="3613150" y="4711700"/>
          <p14:tracePt t="183587" x="3606800" y="4813300"/>
          <p14:tracePt t="183604" x="3600450" y="4889500"/>
          <p14:tracePt t="183620" x="3600450" y="4965700"/>
          <p14:tracePt t="183637" x="3613150" y="5067300"/>
          <p14:tracePt t="183654" x="3695700" y="5175250"/>
          <p14:tracePt t="183670" x="3810000" y="5276850"/>
          <p14:tracePt t="183687" x="3905250" y="5365750"/>
          <p14:tracePt t="183688" x="3937000" y="5397500"/>
          <p14:tracePt t="183704" x="3975100" y="5454650"/>
          <p14:tracePt t="183721" x="4089400" y="5588000"/>
          <p14:tracePt t="183737" x="4197350" y="5657850"/>
          <p14:tracePt t="183754" x="4298950" y="5721350"/>
          <p14:tracePt t="183770" x="4356100" y="5746750"/>
          <p14:tracePt t="183787" x="4432300" y="5765800"/>
          <p14:tracePt t="183804" x="4502150" y="5784850"/>
          <p14:tracePt t="183821" x="4565650" y="5784850"/>
          <p14:tracePt t="183837" x="4610100" y="5784850"/>
          <p14:tracePt t="183854" x="4648200" y="5784850"/>
          <p14:tracePt t="183872" x="4679950" y="5772150"/>
          <p14:tracePt t="183887" x="4718050" y="5746750"/>
          <p14:tracePt t="183904" x="4787900" y="5708650"/>
          <p14:tracePt t="183920" x="4953000" y="5638800"/>
          <p14:tracePt t="183938" x="5073650" y="5588000"/>
          <p14:tracePt t="183956" x="5118100" y="5549900"/>
          <p14:tracePt t="183970" x="5130800" y="5511800"/>
          <p14:tracePt t="183987" x="5143500" y="5454650"/>
          <p14:tracePt t="184004" x="5143500" y="5378450"/>
          <p14:tracePt t="184021" x="5143500" y="5302250"/>
          <p14:tracePt t="184037" x="5149850" y="5200650"/>
          <p14:tracePt t="184054" x="5149850" y="5099050"/>
          <p14:tracePt t="184071" x="5149850" y="5010150"/>
          <p14:tracePt t="184087" x="5143500" y="4933950"/>
          <p14:tracePt t="184088" x="5130800" y="4902200"/>
          <p14:tracePt t="184104" x="5118100" y="4870450"/>
          <p14:tracePt t="184120" x="5105400" y="4787900"/>
          <p14:tracePt t="184137" x="5099050" y="4743450"/>
          <p14:tracePt t="184154" x="5092700" y="4705350"/>
          <p14:tracePt t="184170" x="5080000" y="4660900"/>
          <p14:tracePt t="184187" x="5060950" y="4622800"/>
          <p14:tracePt t="184204" x="5041900" y="4584700"/>
          <p14:tracePt t="184224" x="5003800" y="4527550"/>
          <p14:tracePt t="184237" x="4978400" y="4470400"/>
          <p14:tracePt t="184254" x="4946650" y="4419600"/>
          <p14:tracePt t="184271" x="4908550" y="4375150"/>
          <p14:tracePt t="184272" x="4876800" y="4343400"/>
          <p14:tracePt t="184287" x="4864100" y="4337050"/>
          <p14:tracePt t="184304" x="4826000" y="4311650"/>
          <p14:tracePt t="184321" x="4787900" y="4286250"/>
          <p14:tracePt t="184354" x="4768850" y="4273550"/>
          <p14:tracePt t="184371" x="4743450" y="4260850"/>
          <p14:tracePt t="184387" x="4686300" y="4254500"/>
          <p14:tracePt t="184404" x="4654550" y="4254500"/>
          <p14:tracePt t="184421" x="4629150" y="4254500"/>
          <p14:tracePt t="184437" x="4603750" y="4254500"/>
          <p14:tracePt t="184454" x="4578350" y="4254500"/>
          <p14:tracePt t="184471" x="4540250" y="4260850"/>
          <p14:tracePt t="184487" x="4495800" y="4273550"/>
          <p14:tracePt t="184504" x="4445000" y="4273550"/>
          <p14:tracePt t="184505" x="4432300" y="4279900"/>
          <p14:tracePt t="184521" x="4406900" y="4292600"/>
          <p14:tracePt t="184537" x="4387850" y="4305300"/>
          <p14:tracePt t="184554" x="4368800" y="4324350"/>
          <p14:tracePt t="184571" x="4356100" y="4343400"/>
          <p14:tracePt t="184587" x="4324350" y="4368800"/>
          <p14:tracePt t="184604" x="4286250" y="4394200"/>
          <p14:tracePt t="184623" x="4254500" y="4419600"/>
          <p14:tracePt t="184637" x="4229100" y="4445000"/>
          <p14:tracePt t="184654" x="4197350" y="4502150"/>
          <p14:tracePt t="184671" x="4152900" y="4565650"/>
          <p14:tracePt t="184688" x="4121150" y="4622800"/>
          <p14:tracePt t="184705" x="4076700" y="4730750"/>
          <p14:tracePt t="184721" x="4057650" y="4800600"/>
          <p14:tracePt t="184738" x="4051300" y="4857750"/>
          <p14:tracePt t="184754" x="4051300" y="4902200"/>
          <p14:tracePt t="184771" x="4051300" y="4965700"/>
          <p14:tracePt t="184787" x="4051300" y="5048250"/>
          <p14:tracePt t="184804" x="4051300" y="5143500"/>
          <p14:tracePt t="184821" x="4064000" y="5226050"/>
          <p14:tracePt t="184837" x="4070350" y="5264150"/>
          <p14:tracePt t="184854" x="4089400" y="5289550"/>
          <p14:tracePt t="184871" x="4108450" y="5314950"/>
          <p14:tracePt t="184873" x="4127500" y="5327650"/>
          <p14:tracePt t="184887" x="4133850" y="5334000"/>
          <p14:tracePt t="184904" x="4146550" y="5353050"/>
          <p14:tracePt t="184921" x="4171950" y="5378450"/>
          <p14:tracePt t="184937" x="4210050" y="5435600"/>
          <p14:tracePt t="184954" x="4267200" y="5492750"/>
          <p14:tracePt t="184971" x="4324350" y="5511800"/>
          <p14:tracePt t="184988" x="4343400" y="5524500"/>
          <p14:tracePt t="185004" x="4349750" y="5524500"/>
          <p14:tracePt t="185037" x="4368800" y="5524500"/>
          <p14:tracePt t="185054" x="4413250" y="5543550"/>
          <p14:tracePt t="185071" x="4514850" y="5549900"/>
          <p14:tracePt t="185072" x="4559300" y="5549900"/>
          <p14:tracePt t="185088" x="4610100" y="5549900"/>
          <p14:tracePt t="185104" x="4673600" y="5549900"/>
          <p14:tracePt t="185121" x="4705350" y="5549900"/>
          <p14:tracePt t="185138" x="4711700" y="5549900"/>
          <p14:tracePt t="185154" x="4749800" y="5543550"/>
          <p14:tracePt t="185172" x="4819650" y="5543550"/>
          <p14:tracePt t="185188" x="4883150" y="5530850"/>
          <p14:tracePt t="185204" x="4914900" y="5524500"/>
          <p14:tracePt t="185221" x="4927600" y="5511800"/>
          <p14:tracePt t="185237" x="4933950" y="5511800"/>
          <p14:tracePt t="185254" x="4933950" y="5505450"/>
          <p14:tracePt t="185271" x="4965700" y="5486400"/>
          <p14:tracePt t="185287" x="4997450" y="5473700"/>
          <p14:tracePt t="185304" x="5022850" y="5467350"/>
          <p14:tracePt t="185321" x="5041900" y="5454650"/>
          <p14:tracePt t="185354" x="5041900" y="5448300"/>
          <p14:tracePt t="185371" x="5048250" y="5448300"/>
          <p14:tracePt t="185490" x="5060950" y="5435600"/>
          <p14:tracePt t="185560" x="5073650" y="5435600"/>
          <p14:tracePt t="185569" x="5092700" y="5422900"/>
          <p14:tracePt t="185579" x="5130800" y="5403850"/>
          <p14:tracePt t="185588" x="5168900" y="5372100"/>
          <p14:tracePt t="185604" x="5207000" y="5321300"/>
          <p14:tracePt t="185621" x="5245100" y="5276850"/>
          <p14:tracePt t="189529" x="5245100" y="5270500"/>
          <p14:tracePt t="189538" x="5245100" y="5257800"/>
          <p14:tracePt t="189556" x="5213350" y="5238750"/>
          <p14:tracePt t="189573" x="5207000" y="5232400"/>
          <p14:tracePt t="189606" x="5194300" y="5232400"/>
          <p14:tracePt t="189622" x="5168900" y="5232400"/>
          <p14:tracePt t="189639" x="5143500" y="5232400"/>
          <p14:tracePt t="189641" x="5130800" y="5238750"/>
          <p14:tracePt t="189656" x="5118100" y="5238750"/>
          <p14:tracePt t="189673" x="5105400" y="5238750"/>
          <p14:tracePt t="189689" x="5010150" y="5238750"/>
          <p14:tracePt t="189706" x="4800600" y="5238750"/>
          <p14:tracePt t="189722" x="4527550" y="5238750"/>
          <p14:tracePt t="189739" x="4400550" y="5238750"/>
          <p14:tracePt t="189756" x="4362450" y="5238750"/>
          <p14:tracePt t="189773" x="4349750" y="5238750"/>
          <p14:tracePt t="189789" x="4324350" y="5238750"/>
          <p14:tracePt t="189806" x="4279900" y="5238750"/>
          <p14:tracePt t="189823" x="4203700" y="5226050"/>
          <p14:tracePt t="189839" x="4140200" y="5213350"/>
          <p14:tracePt t="189856" x="4095750" y="5213350"/>
          <p14:tracePt t="189857" x="4070350" y="5213350"/>
          <p14:tracePt t="189872" x="3981450" y="5200650"/>
          <p14:tracePt t="189889" x="3816350" y="5181600"/>
          <p14:tracePt t="189906" x="3632200" y="5162550"/>
          <p14:tracePt t="189922" x="3486150" y="5156200"/>
          <p14:tracePt t="189939" x="3384550" y="5156200"/>
          <p14:tracePt t="189956" x="3365500" y="5156200"/>
          <p14:tracePt t="190057" x="3365500" y="5149850"/>
          <p14:tracePt t="190065" x="3365500" y="5143500"/>
          <p14:tracePt t="190088" x="3371850" y="5137150"/>
          <p14:tracePt t="190099" x="3378200" y="5137150"/>
          <p14:tracePt t="190130" x="3384550" y="5137150"/>
          <p14:tracePt t="190137" x="3384550" y="5124450"/>
          <p14:tracePt t="190148" x="3378200" y="5118100"/>
          <p14:tracePt t="190156" x="3378200" y="5111750"/>
          <p14:tracePt t="190172" x="3378200" y="5105400"/>
          <p14:tracePt t="190189" x="3378200" y="5092700"/>
          <p14:tracePt t="190206" x="3378200" y="5086350"/>
          <p14:tracePt t="190223" x="3384550" y="5067300"/>
          <p14:tracePt t="190239" x="3409950" y="5060950"/>
          <p14:tracePt t="190256" x="3460750" y="5060950"/>
          <p14:tracePt t="190257" x="3498850" y="5048250"/>
          <p14:tracePt t="190272" x="3568700" y="5029200"/>
          <p14:tracePt t="190289" x="3606800" y="5010150"/>
          <p14:tracePt t="190306" x="3613150" y="5010150"/>
          <p14:tracePt t="190364" x="3613150" y="5003800"/>
          <p14:tracePt t="190368" x="3619500" y="5003800"/>
          <p14:tracePt t="190384" x="3632200" y="5003800"/>
          <p14:tracePt t="190400" x="3632200" y="5016500"/>
          <p14:tracePt t="190416" x="3632200" y="5035550"/>
          <p14:tracePt t="190425" x="3632200" y="5048250"/>
          <p14:tracePt t="190440" x="3632200" y="5054600"/>
          <p14:tracePt t="190456" x="3644900" y="5080000"/>
          <p14:tracePt t="190461" x="3657600" y="5086350"/>
          <p14:tracePt t="190473" x="3670300" y="5099050"/>
          <p14:tracePt t="190489" x="3683000" y="5099050"/>
          <p14:tracePt t="190523" x="3689350" y="5099050"/>
          <p14:tracePt t="190539" x="3714750" y="5099050"/>
          <p14:tracePt t="190556" x="3759200" y="5099050"/>
          <p14:tracePt t="190573" x="3803650" y="5105400"/>
          <p14:tracePt t="190589" x="3835400" y="5111750"/>
          <p14:tracePt t="190606" x="3841750" y="5111750"/>
          <p14:tracePt t="190639" x="3848100" y="5111750"/>
          <p14:tracePt t="190656" x="3873500" y="5118100"/>
          <p14:tracePt t="190658" x="3898900" y="5118100"/>
          <p14:tracePt t="190673" x="3962400" y="5130800"/>
          <p14:tracePt t="190689" x="4006850" y="5130800"/>
          <p14:tracePt t="190730" x="4013200" y="5130800"/>
          <p14:tracePt t="190746" x="4025900" y="5124450"/>
          <p14:tracePt t="190763" x="4025900" y="5118100"/>
          <p14:tracePt t="190773" x="4032250" y="5111750"/>
          <p14:tracePt t="190789" x="4032250" y="5105400"/>
          <p14:tracePt t="190806" x="4032250" y="5099050"/>
          <p14:tracePt t="190823" x="4032250" y="5092700"/>
          <p14:tracePt t="190840" x="4032250" y="5080000"/>
          <p14:tracePt t="190856" x="4032250" y="5067300"/>
          <p14:tracePt t="190873" x="4032250" y="5029200"/>
          <p14:tracePt t="190890" x="4032250" y="5010150"/>
          <p14:tracePt t="190906" x="4044950" y="4991100"/>
          <p14:tracePt t="190923" x="4051300" y="4959350"/>
          <p14:tracePt t="190939" x="4051300" y="4914900"/>
          <p14:tracePt t="190956" x="4051300" y="4864100"/>
          <p14:tracePt t="190973" x="4051300" y="4813300"/>
          <p14:tracePt t="190990" x="4051300" y="4787900"/>
          <p14:tracePt t="191006" x="4051300" y="4781550"/>
          <p14:tracePt t="191023" x="4051300" y="4768850"/>
          <p14:tracePt t="191039" x="4044950" y="4762500"/>
          <p14:tracePt t="191056" x="4044950" y="4756150"/>
          <p14:tracePt t="191073" x="4038600" y="4749800"/>
          <p14:tracePt t="191089" x="4032250" y="4749800"/>
          <p14:tracePt t="191106" x="4025900" y="4743450"/>
          <p14:tracePt t="191123" x="4019550" y="4730750"/>
          <p14:tracePt t="191139" x="4013200" y="4724400"/>
          <p14:tracePt t="191156" x="4006850" y="4718050"/>
          <p14:tracePt t="191173" x="4000500" y="4711700"/>
          <p14:tracePt t="191189" x="3981450" y="4692650"/>
          <p14:tracePt t="191206" x="3981450" y="4686300"/>
          <p14:tracePt t="191223" x="3975100" y="4686300"/>
          <p14:tracePt t="191240" x="3968750" y="4679950"/>
          <p14:tracePt t="191240" x="3962400" y="4679950"/>
          <p14:tracePt t="191256" x="3956050" y="4679950"/>
          <p14:tracePt t="191273" x="3924300" y="4679950"/>
          <p14:tracePt t="191289" x="3886200" y="4679950"/>
          <p14:tracePt t="191306" x="3854450" y="4679950"/>
          <p14:tracePt t="191323" x="3810000" y="4679950"/>
          <p14:tracePt t="191340" x="3765550" y="4679950"/>
          <p14:tracePt t="191356" x="3727450" y="4679950"/>
          <p14:tracePt t="191373" x="3695700" y="4679950"/>
          <p14:tracePt t="191390" x="3670300" y="4679950"/>
          <p14:tracePt t="191406" x="3644900" y="4679950"/>
          <p14:tracePt t="191423" x="3625850" y="4679950"/>
          <p14:tracePt t="191424" x="3613150" y="4686300"/>
          <p14:tracePt t="191439" x="3600450" y="4699000"/>
          <p14:tracePt t="191456" x="3568700" y="4730750"/>
          <p14:tracePt t="191473" x="3543300" y="4762500"/>
          <p14:tracePt t="191490" x="3524250" y="4787900"/>
          <p14:tracePt t="191506" x="3517900" y="4813300"/>
          <p14:tracePt t="191523" x="3517900" y="4883150"/>
          <p14:tracePt t="191540" x="3517900" y="4953000"/>
          <p14:tracePt t="191556" x="3517900" y="5080000"/>
          <p14:tracePt t="191573" x="3536950" y="5175250"/>
          <p14:tracePt t="191589" x="3543300" y="5213350"/>
          <p14:tracePt t="191607" x="3556000" y="5251450"/>
          <p14:tracePt t="191623" x="3581400" y="5302250"/>
          <p14:tracePt t="191640" x="3606800" y="5353050"/>
          <p14:tracePt t="191656" x="3657600" y="5422900"/>
          <p14:tracePt t="191674" x="3790950" y="5524500"/>
          <p14:tracePt t="191690" x="3873500" y="5537200"/>
          <p14:tracePt t="191706" x="3924300" y="5543550"/>
          <p14:tracePt t="191723" x="3956050" y="5543550"/>
          <p14:tracePt t="191740" x="3962400" y="5543550"/>
          <p14:tracePt t="191758" x="3968750" y="5543550"/>
          <p14:tracePt t="191790" x="3975100" y="5537200"/>
          <p14:tracePt t="192096" x="3975100" y="5530850"/>
          <p14:tracePt t="192106" x="3975100" y="5518150"/>
          <p14:tracePt t="192121" x="3975100" y="5511800"/>
          <p14:tracePt t="192131" x="3975100" y="5505450"/>
          <p14:tracePt t="192146" x="3975100" y="5499100"/>
          <p14:tracePt t="192156" x="3975100" y="5492750"/>
          <p14:tracePt t="192173" x="3987800" y="5480050"/>
          <p14:tracePt t="192190" x="3994150" y="5467350"/>
          <p14:tracePt t="192207" x="4006850" y="5454650"/>
          <p14:tracePt t="192224" x="4013200" y="5448300"/>
          <p14:tracePt t="192240" x="4013200" y="5441950"/>
          <p14:tracePt t="192241" x="4013200" y="5429250"/>
          <p14:tracePt t="192257" x="4013200" y="5416550"/>
          <p14:tracePt t="192273" x="4013200" y="5410200"/>
          <p14:tracePt t="192290" x="4013200" y="5397500"/>
          <p14:tracePt t="192336" x="4013200" y="5391150"/>
          <p14:tracePt t="192364" x="4013200" y="5384800"/>
          <p14:tracePt t="193649" x="4013200" y="5378450"/>
          <p14:tracePt t="193729" x="4006850" y="5378450"/>
          <p14:tracePt t="193739" x="3981450" y="5359400"/>
          <p14:tracePt t="193747" x="3949700" y="5340350"/>
          <p14:tracePt t="193759" x="3905250" y="5308600"/>
          <p14:tracePt t="193774" x="3816350" y="5213350"/>
          <p14:tracePt t="193791" x="3702050" y="5054600"/>
          <p14:tracePt t="193807" x="3536950" y="4648200"/>
          <p14:tracePt t="193808" x="3435350" y="4413250"/>
          <p14:tracePt t="193824" x="3314700" y="4184650"/>
          <p14:tracePt t="193826" x="3219450" y="4000500"/>
          <p14:tracePt t="193840" x="3054350" y="3663950"/>
          <p14:tracePt t="193857" x="2952750" y="3416300"/>
          <p14:tracePt t="193874" x="2863850" y="3149600"/>
          <p14:tracePt t="193891" x="2768600" y="2863850"/>
          <p14:tracePt t="193907" x="2622550" y="2584450"/>
          <p14:tracePt t="193924" x="2451100" y="2368550"/>
          <p14:tracePt t="193940" x="2330450" y="2235200"/>
          <p14:tracePt t="193957" x="2228850" y="2146300"/>
          <p14:tracePt t="193974" x="2139950" y="2070100"/>
          <p14:tracePt t="193990" x="2051050" y="1962150"/>
          <p14:tracePt t="194007" x="1930400" y="1765300"/>
          <p14:tracePt t="194024" x="1752600" y="1543050"/>
          <p14:tracePt t="194040" x="1587500" y="1377950"/>
          <p14:tracePt t="194057" x="1543050" y="1339850"/>
          <p14:tracePt t="194074" x="1498600" y="1320800"/>
          <p14:tracePt t="194090" x="1441450" y="1301750"/>
          <p14:tracePt t="194107" x="1352550" y="1282700"/>
          <p14:tracePt t="194124" x="1282700" y="1282700"/>
          <p14:tracePt t="194140" x="1219200" y="1308100"/>
          <p14:tracePt t="194159" x="1155700" y="1352550"/>
          <p14:tracePt t="194174" x="1117600" y="1409700"/>
          <p14:tracePt t="194191" x="1092200" y="1435100"/>
          <p14:tracePt t="194211" x="1035050" y="1473200"/>
          <p14:tracePt t="194224" x="952500" y="1485900"/>
          <p14:tracePt t="194241" x="819150" y="1485900"/>
          <p14:tracePt t="194259" x="762000" y="1492250"/>
          <p14:tracePt t="194274" x="730250" y="1504950"/>
          <p14:tracePt t="194291" x="704850" y="1524000"/>
          <p14:tracePt t="194307" x="673100" y="1549400"/>
          <p14:tracePt t="194324" x="641350" y="1587500"/>
          <p14:tracePt t="194341" x="609600" y="1619250"/>
          <p14:tracePt t="194357" x="571500" y="1670050"/>
          <p14:tracePt t="194374" x="546100" y="1739900"/>
          <p14:tracePt t="194391" x="546100" y="1803400"/>
          <p14:tracePt t="194407" x="546100" y="1854200"/>
          <p14:tracePt t="194424" x="546100" y="1860550"/>
          <p14:tracePt t="194440" x="546100" y="1866900"/>
          <p14:tracePt t="194457" x="533400" y="1873250"/>
          <p14:tracePt t="194474" x="527050" y="1873250"/>
          <p14:tracePt t="194491" x="495300" y="1885950"/>
          <p14:tracePt t="194507" x="463550" y="1885950"/>
          <p14:tracePt t="194524" x="425450" y="1885950"/>
          <p14:tracePt t="194541" x="381000" y="1885950"/>
          <p14:tracePt t="194558" x="342900" y="1885950"/>
          <p14:tracePt t="194574" x="323850" y="1892300"/>
          <p14:tracePt t="194649" x="323850" y="1898650"/>
          <p14:tracePt t="194665" x="323850" y="1905000"/>
          <p14:tracePt t="194674" x="323850" y="1911350"/>
          <p14:tracePt t="194682" x="323850" y="1917700"/>
          <p14:tracePt t="194841" x="323850" y="1924050"/>
          <p14:tracePt t="194867" x="330200" y="1924050"/>
          <p14:tracePt t="194874" x="336550" y="1924050"/>
          <p14:tracePt t="194882" x="342900" y="1924050"/>
          <p14:tracePt t="194891" x="349250" y="1924050"/>
          <p14:tracePt t="194948" x="355600" y="1924050"/>
          <p14:tracePt t="194953" x="355600" y="1930400"/>
          <p14:tracePt t="194966" x="361950" y="1936750"/>
          <p14:tracePt t="194974" x="374650" y="1936750"/>
          <p14:tracePt t="194991" x="400050" y="1936750"/>
          <p14:tracePt t="195050" x="406400" y="1943100"/>
          <p14:tracePt t="195072" x="412750" y="1943100"/>
          <p14:tracePt t="195081" x="419100" y="1943100"/>
          <p14:tracePt t="195091" x="431800" y="1943100"/>
          <p14:tracePt t="195108" x="444500" y="1943100"/>
          <p14:tracePt t="195124" x="463550" y="1943100"/>
          <p14:tracePt t="195141" x="482600" y="1949450"/>
          <p14:tracePt t="195157" x="514350" y="1955800"/>
          <p14:tracePt t="195174" x="577850" y="1962150"/>
          <p14:tracePt t="195191" x="647700" y="1974850"/>
          <p14:tracePt t="195192" x="679450" y="1974850"/>
          <p14:tracePt t="195207" x="723900" y="1987550"/>
          <p14:tracePt t="195224" x="850900" y="2000250"/>
          <p14:tracePt t="195241" x="908050" y="2006600"/>
          <p14:tracePt t="195258" x="984250" y="2019300"/>
          <p14:tracePt t="195274" x="1028700" y="2025650"/>
          <p14:tracePt t="195291" x="1073150" y="2032000"/>
          <p14:tracePt t="195308" x="1123950" y="2032000"/>
          <p14:tracePt t="195324" x="1193800" y="2032000"/>
          <p14:tracePt t="195341" x="1289050" y="2032000"/>
          <p14:tracePt t="195358" x="1384300" y="2032000"/>
          <p14:tracePt t="195375" x="1466850" y="2032000"/>
          <p14:tracePt t="195391" x="1530350" y="2032000"/>
          <p14:tracePt t="195408" x="1606550" y="2032000"/>
          <p14:tracePt t="195409" x="1651000" y="2044700"/>
          <p14:tracePt t="195424" x="1701800" y="2051050"/>
          <p14:tracePt t="195441" x="1828800" y="2063750"/>
          <p14:tracePt t="195458" x="1885950" y="2082800"/>
          <p14:tracePt t="195474" x="1911350" y="2082800"/>
          <p14:tracePt t="195491" x="1924050" y="2082800"/>
          <p14:tracePt t="195508" x="1936750" y="2089150"/>
          <p14:tracePt t="195524" x="1974850" y="2089150"/>
          <p14:tracePt t="195541" x="2057400" y="2108200"/>
          <p14:tracePt t="195558" x="2133600" y="2114550"/>
          <p14:tracePt t="195574" x="2190750" y="2120900"/>
          <p14:tracePt t="195591" x="2209800" y="2120900"/>
          <p14:tracePt t="195681" x="2203450" y="2120900"/>
          <p14:tracePt t="195688" x="2152650" y="2120900"/>
          <p14:tracePt t="195699" x="2095500" y="2108200"/>
          <p14:tracePt t="195708" x="2012950" y="2101850"/>
          <p14:tracePt t="195724" x="1835150" y="2070100"/>
          <p14:tracePt t="195741" x="1612900" y="2044700"/>
          <p14:tracePt t="195758" x="1384300" y="2012950"/>
          <p14:tracePt t="195775" x="1174750" y="1981200"/>
          <p14:tracePt t="195791" x="990600" y="1949450"/>
          <p14:tracePt t="195808" x="819150" y="1936750"/>
          <p14:tracePt t="195809" x="736600" y="1917700"/>
          <p14:tracePt t="195825" x="615950" y="1917700"/>
          <p14:tracePt t="195841" x="495300" y="1917700"/>
          <p14:tracePt t="195858" x="431800" y="1917700"/>
          <p14:tracePt t="195874" x="361950" y="1917700"/>
          <p14:tracePt t="195891" x="323850" y="1917700"/>
          <p14:tracePt t="195908" x="285750" y="1917700"/>
          <p14:tracePt t="195925" x="254000" y="1917700"/>
          <p14:tracePt t="195941" x="234950" y="1917700"/>
          <p14:tracePt t="195958" x="228600" y="1917700"/>
          <p14:tracePt t="196050" x="241300" y="1917700"/>
          <p14:tracePt t="196056" x="304800" y="1917700"/>
          <p14:tracePt t="196066" x="381000" y="1924050"/>
          <p14:tracePt t="196074" x="457200" y="1936750"/>
          <p14:tracePt t="196091" x="673100" y="1962150"/>
          <p14:tracePt t="196108" x="920750" y="2006600"/>
          <p14:tracePt t="196124" x="1162050" y="2038350"/>
          <p14:tracePt t="196141" x="1352550" y="2063750"/>
          <p14:tracePt t="196158" x="1530350" y="2082800"/>
          <p14:tracePt t="196175" x="1682750" y="2114550"/>
          <p14:tracePt t="196191" x="1847850" y="2139950"/>
          <p14:tracePt t="196208" x="1981200" y="2139950"/>
          <p14:tracePt t="196210" x="2025650" y="2139950"/>
          <p14:tracePt t="196225" x="2082800" y="2139950"/>
          <p14:tracePt t="196241" x="2101850" y="2139950"/>
          <p14:tracePt t="196258" x="2114550" y="2139950"/>
          <p14:tracePt t="196275" x="2120900" y="2139950"/>
          <p14:tracePt t="196291" x="2139950" y="2139950"/>
          <p14:tracePt t="196308" x="2159000" y="2139950"/>
          <p14:tracePt t="196325" x="2178050" y="2127250"/>
          <p14:tracePt t="196341" x="2203450" y="2120900"/>
          <p14:tracePt t="196358" x="2216150" y="2114550"/>
          <p14:tracePt t="196375" x="2228850" y="2108200"/>
          <p14:tracePt t="196392" x="2228850" y="2101850"/>
          <p14:tracePt t="196460" x="2228850" y="2095500"/>
          <p14:tracePt t="196466" x="2216150" y="2076450"/>
          <p14:tracePt t="196474" x="2159000" y="2070100"/>
          <p14:tracePt t="196491" x="1987550" y="2057400"/>
          <p14:tracePt t="196508" x="1727200" y="2012950"/>
          <p14:tracePt t="196525" x="1428750" y="1968500"/>
          <p14:tracePt t="196541" x="1187450" y="1936750"/>
          <p14:tracePt t="196558" x="1035050" y="1936750"/>
          <p14:tracePt t="196575" x="889000" y="1936750"/>
          <p14:tracePt t="196591" x="781050" y="1936750"/>
          <p14:tracePt t="196608" x="679450" y="1936750"/>
          <p14:tracePt t="196609" x="641350" y="1936750"/>
          <p14:tracePt t="196625" x="571500" y="1943100"/>
          <p14:tracePt t="196641" x="501650" y="1949450"/>
          <p14:tracePt t="196658" x="438150" y="1949450"/>
          <p14:tracePt t="196675" x="381000" y="1949450"/>
          <p14:tracePt t="196691" x="317500" y="1949450"/>
          <p14:tracePt t="196708" x="279400" y="1949450"/>
          <p14:tracePt t="196725" x="260350" y="1949450"/>
          <p14:tracePt t="196741" x="247650" y="1949450"/>
          <p14:tracePt t="196810" x="292100" y="1949450"/>
          <p14:tracePt t="196817" x="368300" y="1949450"/>
          <p14:tracePt t="196825" x="457200" y="1949450"/>
          <p14:tracePt t="196841" x="647700" y="1981200"/>
          <p14:tracePt t="196858" x="831850" y="2012950"/>
          <p14:tracePt t="196875" x="965200" y="2025650"/>
          <p14:tracePt t="196892" x="1041400" y="2044700"/>
          <p14:tracePt t="196908" x="1060450" y="2044700"/>
          <p14:tracePt t="196925" x="1066800" y="2044700"/>
          <p14:tracePt t="196941" x="1073150" y="2044700"/>
          <p14:tracePt t="197034" x="1079500" y="2044700"/>
          <p14:tracePt t="197065" x="1092200" y="2044700"/>
          <p14:tracePt t="197073" x="1104900" y="2044700"/>
          <p14:tracePt t="197083" x="1136650" y="2057400"/>
          <p14:tracePt t="197092" x="1181100" y="2082800"/>
          <p14:tracePt t="197108" x="1327150" y="2190750"/>
          <p14:tracePt t="197125" x="1555750" y="2355850"/>
          <p14:tracePt t="197142" x="1924050" y="2647950"/>
          <p14:tracePt t="197158" x="2286000" y="2952750"/>
          <p14:tracePt t="197175" x="2622550" y="3289300"/>
          <p14:tracePt t="197192" x="2863850" y="3606800"/>
          <p14:tracePt t="197208" x="3092450" y="3994150"/>
          <p14:tracePt t="197225" x="3168650" y="4140200"/>
          <p14:tracePt t="197242" x="3238500" y="4254500"/>
          <p14:tracePt t="197258" x="3302000" y="4406900"/>
          <p14:tracePt t="197275" x="3378200" y="4565650"/>
          <p14:tracePt t="197292" x="3422650" y="4692650"/>
          <p14:tracePt t="197308" x="3460750" y="4775200"/>
          <p14:tracePt t="197325" x="3467100" y="4800600"/>
          <p14:tracePt t="197342" x="3486150" y="4845050"/>
          <p14:tracePt t="197359" x="3524250" y="4991100"/>
          <p14:tracePt t="197375" x="3587750" y="5168900"/>
          <p14:tracePt t="197377" x="3619500" y="5238750"/>
          <p14:tracePt t="197392" x="3670300" y="5321300"/>
          <p14:tracePt t="197408" x="3695700" y="5334000"/>
          <p14:tracePt t="197425" x="3695700" y="5340350"/>
          <p14:tracePt t="197442" x="3702050" y="5340350"/>
          <p14:tracePt t="197458" x="3714750" y="5346700"/>
          <p14:tracePt t="197475" x="3733800" y="5353050"/>
          <p14:tracePt t="197492" x="3746500" y="5353050"/>
          <p14:tracePt t="197508" x="3752850" y="5353050"/>
          <p14:tracePt t="197525" x="3752850" y="5340350"/>
          <p14:tracePt t="197542" x="3746500" y="5283200"/>
          <p14:tracePt t="197558" x="3733800" y="5232400"/>
          <p14:tracePt t="197575" x="3733800" y="5226050"/>
          <p14:tracePt t="197576" x="3733800" y="5213350"/>
          <p14:tracePt t="197608" x="3746500" y="5175250"/>
          <p14:tracePt t="197625" x="3752850" y="5143500"/>
          <p14:tracePt t="197642" x="3765550" y="5092700"/>
          <p14:tracePt t="197659" x="3790950" y="5060950"/>
          <p14:tracePt t="197675" x="3797300" y="5054600"/>
          <p14:tracePt t="197692" x="3816350" y="5041900"/>
          <p14:tracePt t="197709" x="3829050" y="5041900"/>
          <p14:tracePt t="197725" x="3835400" y="5035550"/>
          <p14:tracePt t="197758" x="3835400" y="5022850"/>
          <p14:tracePt t="197775" x="3835400" y="5016500"/>
          <p14:tracePt t="197809" x="3835400" y="5003800"/>
          <p14:tracePt t="197842" x="3816350" y="4991100"/>
          <p14:tracePt t="197858" x="3778250" y="4972050"/>
          <p14:tracePt t="197875" x="3740150" y="4940300"/>
          <p14:tracePt t="197892" x="3721100" y="4927600"/>
          <p14:tracePt t="197908" x="3702050" y="4908550"/>
          <p14:tracePt t="197925" x="3695700" y="4902200"/>
          <p14:tracePt t="197942" x="3689350" y="4895850"/>
          <p14:tracePt t="197959" x="3683000" y="4883150"/>
          <p14:tracePt t="197975" x="3676650" y="4864100"/>
          <p14:tracePt t="197992" x="3670300" y="4845050"/>
          <p14:tracePt t="197993" x="3663950" y="4826000"/>
          <p14:tracePt t="198008" x="3663950" y="4806950"/>
          <p14:tracePt t="198025" x="3663950" y="4794250"/>
          <p14:tracePt t="198042" x="3663950" y="4787900"/>
          <p14:tracePt t="198224" x="3663950" y="4794250"/>
          <p14:tracePt t="198233" x="3651250" y="4806950"/>
          <p14:tracePt t="198242" x="3651250" y="4826000"/>
          <p14:tracePt t="198259" x="3644900" y="4857750"/>
          <p14:tracePt t="198275" x="3625850" y="4902200"/>
          <p14:tracePt t="198292" x="3619500" y="4965700"/>
          <p14:tracePt t="198309" x="3619500" y="5016500"/>
          <p14:tracePt t="198325" x="3619500" y="5099050"/>
          <p14:tracePt t="198330" x="3619500" y="5130800"/>
          <p14:tracePt t="198342" x="3619500" y="5162550"/>
          <p14:tracePt t="198359" x="3619500" y="5219700"/>
          <p14:tracePt t="198360" x="3619500" y="5238750"/>
          <p14:tracePt t="198375" x="3613150" y="5251450"/>
          <p14:tracePt t="198376" x="3613150" y="5257800"/>
          <p14:tracePt t="198392" x="3613150" y="5276850"/>
          <p14:tracePt t="198409" x="3613150" y="5302250"/>
          <p14:tracePt t="198425" x="3613150" y="5321300"/>
          <p14:tracePt t="198442" x="3613150" y="5334000"/>
          <p14:tracePt t="198459" x="3606800" y="5346700"/>
          <p14:tracePt t="198475" x="3606800" y="5365750"/>
          <p14:tracePt t="198492" x="3606800" y="5384800"/>
          <p14:tracePt t="198509" x="3606800" y="5391150"/>
          <p14:tracePt t="198616" x="3606800" y="5384800"/>
          <p14:tracePt t="198624" x="3613150" y="5365750"/>
          <p14:tracePt t="198642" x="3638550" y="5334000"/>
          <p14:tracePt t="198659" x="3657600" y="5302250"/>
          <p14:tracePt t="198675" x="3689350" y="5257800"/>
          <p14:tracePt t="198692" x="3714750" y="5232400"/>
          <p14:tracePt t="198709" x="3727450" y="5219700"/>
          <p14:tracePt t="198725" x="3727450" y="5213350"/>
          <p14:tracePt t="198808" x="3727450" y="5226050"/>
          <p14:tracePt t="198816" x="3727450" y="5238750"/>
          <p14:tracePt t="198825" x="3727450" y="5257800"/>
          <p14:tracePt t="198842" x="3708400" y="5308600"/>
          <p14:tracePt t="198859" x="3689350" y="5353050"/>
          <p14:tracePt t="198875" x="3683000" y="5384800"/>
          <p14:tracePt t="198892" x="3670300" y="5410200"/>
          <p14:tracePt t="198909" x="3670300" y="5422900"/>
          <p14:tracePt t="198926" x="3670300" y="5429250"/>
          <p14:tracePt t="198942" x="3663950" y="5429250"/>
          <p14:tracePt t="198961" x="3632200" y="5429250"/>
          <p14:tracePt t="198975" x="3619500" y="5429250"/>
          <p14:tracePt t="198992" x="3594100" y="5429250"/>
          <p14:tracePt t="198993" x="3575050" y="5422900"/>
          <p14:tracePt t="199009" x="3530600" y="5397500"/>
          <p14:tracePt t="199025" x="3467100" y="5365750"/>
          <p14:tracePt t="199042" x="3409950" y="5340350"/>
          <p14:tracePt t="199059" x="3384550" y="5321300"/>
          <p14:tracePt t="199076" x="3371850" y="5321300"/>
          <p14:tracePt t="199313" x="3371850" y="5327650"/>
          <p14:tracePt t="199569" x="3378200" y="5327650"/>
          <p14:tracePt t="199633" x="3403600" y="5346700"/>
          <p14:tracePt t="199641" x="3441700" y="5372100"/>
          <p14:tracePt t="199659" x="3460750" y="5378450"/>
          <p14:tracePt t="199676" x="3486150" y="5384800"/>
          <p14:tracePt t="199692" x="3505200" y="5391150"/>
          <p14:tracePt t="199709" x="3511550" y="5397500"/>
          <p14:tracePt t="199726" x="3530600" y="5403850"/>
          <p14:tracePt t="199742" x="3536950" y="5410200"/>
          <p14:tracePt t="199759" x="3543300" y="5410200"/>
          <p14:tracePt t="199776" x="3549650" y="5416550"/>
          <p14:tracePt t="199777" x="3556000" y="5422900"/>
          <p14:tracePt t="199792" x="3562350" y="5422900"/>
          <p14:tracePt t="199809" x="3575050" y="5422900"/>
          <p14:tracePt t="199826" x="3587750" y="5422900"/>
          <p14:tracePt t="199843" x="3594100" y="5435600"/>
          <p14:tracePt t="199900" x="3600450" y="5435600"/>
          <p14:tracePt t="199921" x="3606800" y="5435600"/>
          <p14:tracePt t="200072" x="3613150" y="5435600"/>
          <p14:tracePt t="200084" x="3613150" y="5441950"/>
          <p14:tracePt t="200089" x="3613150" y="5454650"/>
          <p14:tracePt t="200099" x="3613150" y="5461000"/>
          <p14:tracePt t="200109" x="3613150" y="5486400"/>
          <p14:tracePt t="200126" x="3606800" y="5530850"/>
          <p14:tracePt t="200142" x="3568700" y="5581650"/>
          <p14:tracePt t="200159" x="3517900" y="5645150"/>
          <p14:tracePt t="200161" x="3486150" y="5670550"/>
          <p14:tracePt t="200177" x="3422650" y="5721350"/>
          <p14:tracePt t="200193" x="3397250" y="5759450"/>
          <p14:tracePt t="200209" x="3384550" y="5778500"/>
          <p14:tracePt t="200226" x="3378200" y="5784850"/>
          <p14:tracePt t="200268" x="3371850" y="5784850"/>
          <p14:tracePt t="200289" x="3365500" y="5797550"/>
          <p14:tracePt t="200329" x="3359150" y="5797550"/>
          <p14:tracePt t="200386" x="3352800" y="5797550"/>
          <p14:tracePt t="200545" x="3346450" y="5797550"/>
          <p14:tracePt t="200552" x="3340100" y="5797550"/>
          <p14:tracePt t="200600" x="3333750" y="5797550"/>
          <p14:tracePt t="200608" x="3333750" y="5791200"/>
          <p14:tracePt t="200617" x="3333750" y="5765800"/>
          <p14:tracePt t="200626" x="3333750" y="5734050"/>
          <p14:tracePt t="200643" x="3384550" y="5651500"/>
          <p14:tracePt t="200659" x="3460750" y="5543550"/>
          <p14:tracePt t="200676" x="3562350" y="5429250"/>
          <p14:tracePt t="200693" x="3689350" y="5346700"/>
          <p14:tracePt t="200709" x="3797300" y="5295900"/>
          <p14:tracePt t="200726" x="3911600" y="5257800"/>
          <p14:tracePt t="200743" x="3975100" y="5245100"/>
          <p14:tracePt t="200759" x="4025900" y="5226050"/>
          <p14:tracePt t="200760" x="4032250" y="5226050"/>
          <p14:tracePt t="200872" x="4038600" y="5219700"/>
          <p14:tracePt t="200904" x="4032250" y="5219700"/>
          <p14:tracePt t="200915" x="4025900" y="5219700"/>
          <p14:tracePt t="200921" x="4006850" y="5219700"/>
          <p14:tracePt t="200932" x="3994150" y="5219700"/>
          <p14:tracePt t="200943" x="3987800" y="5213350"/>
          <p14:tracePt t="200959" x="3975100" y="5207000"/>
          <p14:tracePt t="200976" x="3924300" y="5181600"/>
          <p14:tracePt t="200993" x="3873500" y="5156200"/>
          <p14:tracePt t="201010" x="3829050" y="5130800"/>
          <p14:tracePt t="201026" x="3816350" y="5124450"/>
          <p14:tracePt t="201043" x="3803650" y="5118100"/>
          <p14:tracePt t="201178" x="3816350" y="5118100"/>
          <p14:tracePt t="201186" x="3841750" y="5118100"/>
          <p14:tracePt t="201193" x="3860800" y="5118100"/>
          <p14:tracePt t="201209" x="3892550" y="5118100"/>
          <p14:tracePt t="201226" x="3943350" y="5111750"/>
          <p14:tracePt t="201243" x="3987800" y="5099050"/>
          <p14:tracePt t="201260" x="4051300" y="5067300"/>
          <p14:tracePt t="201276" x="4108450" y="4991100"/>
          <p14:tracePt t="201293" x="4146550" y="4883150"/>
          <p14:tracePt t="201310" x="4146550" y="4800600"/>
          <p14:tracePt t="201326" x="4146550" y="4730750"/>
          <p14:tracePt t="201343" x="4133850" y="4679950"/>
          <p14:tracePt t="201359" x="4121150" y="4648200"/>
          <p14:tracePt t="201361" x="4114800" y="4635500"/>
          <p14:tracePt t="201376" x="4114800" y="4629150"/>
          <p14:tracePt t="201393" x="4102100" y="4610100"/>
          <p14:tracePt t="201410" x="4044950" y="4603750"/>
          <p14:tracePt t="201427" x="3956050" y="4584700"/>
          <p14:tracePt t="201443" x="3860800" y="4559300"/>
          <p14:tracePt t="201460" x="3778250" y="4552950"/>
          <p14:tracePt t="201476" x="3727450" y="4552950"/>
          <p14:tracePt t="201493" x="3689350" y="4552950"/>
          <p14:tracePt t="201510" x="3676650" y="4552950"/>
          <p14:tracePt t="201526" x="3651250" y="4559300"/>
          <p14:tracePt t="201543" x="3619500" y="4603750"/>
          <p14:tracePt t="201560" x="3587750" y="4705350"/>
          <p14:tracePt t="201561" x="3568700" y="4787900"/>
          <p14:tracePt t="201576" x="3568700" y="4953000"/>
          <p14:tracePt t="201593" x="3568700" y="5105400"/>
          <p14:tracePt t="201610" x="3568700" y="5226050"/>
          <p14:tracePt t="201626" x="3600450" y="5327650"/>
          <p14:tracePt t="201644" x="3651250" y="5429250"/>
          <p14:tracePt t="201660" x="3695700" y="5511800"/>
          <p14:tracePt t="201677" x="3752850" y="5556250"/>
          <p14:tracePt t="201693" x="3790950" y="5568950"/>
          <p14:tracePt t="201710" x="3854450" y="5575300"/>
          <p14:tracePt t="201726" x="3892550" y="5581650"/>
          <p14:tracePt t="201744" x="3943350" y="5543550"/>
          <p14:tracePt t="201760" x="3968750" y="5499100"/>
          <p14:tracePt t="201761" x="3994150" y="5480050"/>
          <p14:tracePt t="201776" x="4032250" y="5391150"/>
          <p14:tracePt t="201793" x="4064000" y="5295900"/>
          <p14:tracePt t="201810" x="4076700" y="5162550"/>
          <p14:tracePt t="201826" x="4076700" y="4997450"/>
          <p14:tracePt t="201843" x="4025900" y="4851400"/>
          <p14:tracePt t="201860" x="3956050" y="4730750"/>
          <p14:tracePt t="201877" x="3924300" y="4673600"/>
          <p14:tracePt t="201893" x="3892550" y="4635500"/>
          <p14:tracePt t="201910" x="3860800" y="4597400"/>
          <p14:tracePt t="201927" x="3822700" y="4559300"/>
          <p14:tracePt t="201943" x="3765550" y="4533900"/>
          <p14:tracePt t="201960" x="3676650" y="4508500"/>
          <p14:tracePt t="201977" x="3517900" y="4489450"/>
          <p14:tracePt t="201993" x="3435350" y="4489450"/>
          <p14:tracePt t="202010" x="3390900" y="4495800"/>
          <p14:tracePt t="202026" x="3359150" y="4521200"/>
          <p14:tracePt t="202043" x="3340100" y="4559300"/>
          <p14:tracePt t="202060" x="3327400" y="4622800"/>
          <p14:tracePt t="202080" x="3327400" y="4730750"/>
          <p14:tracePt t="202093" x="3327400" y="4889500"/>
          <p14:tracePt t="202110" x="3384550" y="5041900"/>
          <p14:tracePt t="202127" x="3473450" y="5181600"/>
          <p14:tracePt t="202144" x="3562350" y="5276850"/>
          <p14:tracePt t="202160" x="3651250" y="5334000"/>
          <p14:tracePt t="202177" x="3733800" y="5353050"/>
          <p14:tracePt t="202193" x="3771900" y="5353050"/>
          <p14:tracePt t="202210" x="3803650" y="5353050"/>
          <p14:tracePt t="202227" x="3841750" y="5334000"/>
          <p14:tracePt t="202243" x="3867150" y="5314950"/>
          <p14:tracePt t="202260" x="3898900" y="5289550"/>
          <p14:tracePt t="202276" x="3905250" y="5257800"/>
          <p14:tracePt t="202293" x="3917950" y="5232400"/>
          <p14:tracePt t="202310" x="3917950" y="5219700"/>
          <p14:tracePt t="202825" x="3917950" y="5226050"/>
          <p14:tracePt t="202836" x="3917950" y="5245100"/>
          <p14:tracePt t="202843" x="3930650" y="5270500"/>
          <p14:tracePt t="202860" x="3949700" y="5359400"/>
          <p14:tracePt t="202880" x="4000500" y="5511800"/>
          <p14:tracePt t="202894" x="4064000" y="5746750"/>
          <p14:tracePt t="202910" x="4114800" y="5969000"/>
          <p14:tracePt t="202927" x="4146550" y="6134100"/>
          <p14:tracePt t="202944" x="4159250" y="6311900"/>
          <p14:tracePt t="202945" x="4178300" y="6388100"/>
          <p14:tracePt t="202960" x="4184650" y="6483350"/>
          <p14:tracePt t="202977" x="4229100" y="6667500"/>
          <p14:tracePt t="202993" x="4235450" y="6711950"/>
          <p14:tracePt t="203010" x="4241800" y="6737350"/>
          <p14:tracePt t="203201" x="4241800" y="6743700"/>
          <p14:tracePt t="203225" x="4241800" y="6737350"/>
          <p14:tracePt t="203233" x="4241800" y="6731000"/>
          <p14:tracePt t="203251" x="4248150" y="6718300"/>
          <p14:tracePt t="203268" x="4267200" y="6711950"/>
          <p14:tracePt t="203279" x="4292600" y="6711950"/>
          <p14:tracePt t="203294" x="4394200" y="6711950"/>
          <p14:tracePt t="203310" x="4527550" y="6686550"/>
          <p14:tracePt t="203327" x="4603750" y="6667500"/>
          <p14:tracePt t="203329" x="4629150" y="6654800"/>
          <p14:tracePt t="203344" x="4635500" y="6648450"/>
          <p14:tracePt t="203489" x="4641850" y="6642100"/>
          <p14:tracePt t="203530" x="4635500" y="6642100"/>
          <p14:tracePt t="203537" x="4629150" y="6642100"/>
          <p14:tracePt t="203545" x="4603750" y="6642100"/>
          <p14:tracePt t="203560" x="4552950" y="6642100"/>
          <p14:tracePt t="203577" x="4457700" y="6629400"/>
          <p14:tracePt t="203594" x="4362450" y="6616700"/>
          <p14:tracePt t="203611" x="4267200" y="6610350"/>
          <p14:tracePt t="203627" x="4203700" y="6597650"/>
          <p14:tracePt t="203644" x="4191000" y="6597650"/>
          <p14:tracePt t="203685" x="4222750" y="6597650"/>
          <p14:tracePt t="203694" x="4273550" y="6597650"/>
          <p14:tracePt t="203710" x="4413250" y="6597650"/>
          <p14:tracePt t="203727" x="4514850" y="6597650"/>
          <p14:tracePt t="203728" x="4540250" y="6597650"/>
          <p14:tracePt t="203744" x="4559300" y="6597650"/>
          <p14:tracePt t="203833" x="4533900" y="6597650"/>
          <p14:tracePt t="203840" x="4508500" y="6597650"/>
          <p14:tracePt t="203851" x="4476750" y="6597650"/>
          <p14:tracePt t="203860" x="4457700" y="6597650"/>
          <p14:tracePt t="203877" x="4419600" y="6597650"/>
          <p14:tracePt t="203894" x="4413250" y="6597650"/>
          <p14:tracePt t="204473" x="4451350" y="6597650"/>
          <p14:tracePt t="204485" x="4540250" y="6597650"/>
          <p14:tracePt t="204488" x="4641850" y="6597650"/>
          <p14:tracePt t="204498" x="4800600" y="6597650"/>
          <p14:tracePt t="204511" x="5022850" y="6597650"/>
          <p14:tracePt t="204527" x="5372100" y="6597650"/>
          <p14:tracePt t="204544" x="5689600" y="6546850"/>
          <p14:tracePt t="204545" x="5816600" y="6527800"/>
          <p14:tracePt t="204561" x="5981700" y="6502400"/>
          <p14:tracePt t="204578" x="6070600" y="6489700"/>
          <p14:tracePt t="204594" x="6115050" y="6477000"/>
          <p14:tracePt t="204611" x="6127750" y="6477000"/>
          <p14:tracePt t="204777" x="6115050" y="6477000"/>
          <p14:tracePt t="204793" x="6108700" y="6477000"/>
          <p14:tracePt t="204818" x="6102350" y="6477000"/>
          <p14:tracePt t="204954" x="6096000" y="6477000"/>
          <p14:tracePt t="204969" x="6096000" y="6470650"/>
          <p14:tracePt t="204977" x="6102350" y="6451600"/>
          <p14:tracePt t="204994" x="6108700" y="6445250"/>
          <p14:tracePt t="205011" x="6146800" y="6432550"/>
          <p14:tracePt t="205027" x="6165850" y="6426200"/>
          <p14:tracePt t="205044" x="6184900" y="6419850"/>
          <p14:tracePt t="205105" x="6191250" y="6419850"/>
          <p14:tracePt t="205616" x="6191250" y="6407150"/>
          <p14:tracePt t="205624" x="6184900" y="6407150"/>
          <p14:tracePt t="205636" x="6146800" y="6388100"/>
          <p14:tracePt t="205645" x="6127750" y="6375400"/>
          <p14:tracePt t="205661" x="6045200" y="6324600"/>
          <p14:tracePt t="205678" x="5949950" y="6267450"/>
          <p14:tracePt t="205694" x="5803900" y="6108700"/>
          <p14:tracePt t="205711" x="5594350" y="5842000"/>
          <p14:tracePt t="205713" x="5492750" y="5727700"/>
          <p14:tracePt t="205728" x="5422900" y="5651500"/>
          <p14:tracePt t="205745" x="5264150" y="5511800"/>
          <p14:tracePt t="205761" x="5200650" y="5467350"/>
          <p14:tracePt t="205778" x="5162550" y="5454650"/>
          <p14:tracePt t="205794" x="5137150" y="5441950"/>
          <p14:tracePt t="205811" x="5099050" y="5435600"/>
          <p14:tracePt t="205828" x="5048250" y="5429250"/>
          <p14:tracePt t="205844" x="4953000" y="5416550"/>
          <p14:tracePt t="205861" x="4864100" y="5403850"/>
          <p14:tracePt t="205878" x="4794250" y="5384800"/>
          <p14:tracePt t="205894" x="4749800" y="5384800"/>
          <p14:tracePt t="205911" x="4654550" y="5372100"/>
          <p14:tracePt t="205913" x="4603750" y="5365750"/>
          <p14:tracePt t="205928" x="4533900" y="5346700"/>
          <p14:tracePt t="205929" x="4483100" y="5340350"/>
          <p14:tracePt t="205944" x="4400550" y="5314950"/>
          <p14:tracePt t="205961" x="4375150" y="5308600"/>
          <p14:tracePt t="205978" x="4362450" y="5308600"/>
          <p14:tracePt t="205995" x="4349750" y="5295900"/>
          <p14:tracePt t="206011" x="4318000" y="5270500"/>
          <p14:tracePt t="206028" x="4241800" y="5226050"/>
          <p14:tracePt t="206045" x="4140200" y="5162550"/>
          <p14:tracePt t="206061" x="4057650" y="5124450"/>
          <p14:tracePt t="206078" x="4038600" y="5111750"/>
          <p14:tracePt t="206094" x="4032250" y="5111750"/>
          <p14:tracePt t="206305" x="4057650" y="5099050"/>
          <p14:tracePt t="206313" x="4064000" y="5092700"/>
          <p14:tracePt t="206321" x="4076700" y="5086350"/>
          <p14:tracePt t="206332" x="4089400" y="5080000"/>
          <p14:tracePt t="206345" x="4121150" y="5067300"/>
          <p14:tracePt t="206362" x="4152900" y="5060950"/>
          <p14:tracePt t="206378" x="4184650" y="5048250"/>
          <p14:tracePt t="206395" x="4216400" y="5035550"/>
          <p14:tracePt t="206411" x="4241800" y="5010150"/>
          <p14:tracePt t="206428" x="4267200" y="4965700"/>
          <p14:tracePt t="206445" x="4273550" y="4927600"/>
          <p14:tracePt t="206461" x="4273550" y="4902200"/>
          <p14:tracePt t="206478" x="4279900" y="4895850"/>
          <p14:tracePt t="206494" x="4279900" y="4889500"/>
          <p14:tracePt t="206511" x="4279900" y="4883150"/>
          <p14:tracePt t="206528" x="4279900" y="4876800"/>
          <p14:tracePt t="206545" x="4279900" y="4857750"/>
          <p14:tracePt t="206561" x="4286250" y="4851400"/>
          <p14:tracePt t="206578" x="4286250" y="4838700"/>
          <p14:tracePt t="206595" x="4292600" y="4832350"/>
          <p14:tracePt t="206612" x="4292600" y="4819650"/>
          <p14:tracePt t="206628" x="4292600" y="4806950"/>
          <p14:tracePt t="206644" x="4292600" y="4800600"/>
          <p14:tracePt t="206662" x="4292600" y="4781550"/>
          <p14:tracePt t="206721" x="4292600" y="4775200"/>
          <p14:tracePt t="206739" x="4298950" y="4762500"/>
          <p14:tracePt t="206744" x="4305300" y="4762500"/>
          <p14:tracePt t="206761" x="4311650" y="4749800"/>
          <p14:tracePt t="206778" x="4318000" y="4737100"/>
          <p14:tracePt t="206795" x="4318000" y="4724400"/>
          <p14:tracePt t="206811" x="4330700" y="4705350"/>
          <p14:tracePt t="206828" x="4330700" y="4686300"/>
          <p14:tracePt t="206845" x="4330700" y="4660900"/>
          <p14:tracePt t="206862" x="4330700" y="4616450"/>
          <p14:tracePt t="206878" x="4324350" y="4597400"/>
          <p14:tracePt t="206895" x="4318000" y="4578350"/>
          <p14:tracePt t="206969" x="4311650" y="4578350"/>
          <p14:tracePt t="209321" x="4318000" y="4578350"/>
          <p14:tracePt t="209329" x="4368800" y="4584700"/>
          <p14:tracePt t="209337" x="4413250" y="4610100"/>
          <p14:tracePt t="209346" x="4464050" y="4641850"/>
          <p14:tracePt t="209363" x="4521200" y="4686300"/>
          <p14:tracePt t="209379" x="4552950" y="4705350"/>
          <p14:tracePt t="209396" x="4552950" y="4711700"/>
          <p14:tracePt t="209504" x="4559300" y="4711700"/>
          <p14:tracePt t="209577" x="4559300" y="4724400"/>
          <p14:tracePt t="209592" x="4559300" y="4737100"/>
          <p14:tracePt t="209603" x="4559300" y="4749800"/>
          <p14:tracePt t="209620" x="4559300" y="4768850"/>
          <p14:tracePt t="209625" x="4559300" y="4775200"/>
          <p14:tracePt t="209637" x="4559300" y="4794250"/>
          <p14:tracePt t="209646" x="4559300" y="4800600"/>
          <p14:tracePt t="209662" x="4559300" y="4806950"/>
          <p14:tracePt t="209698" x="4559300" y="4813300"/>
          <p14:tracePt t="209713" x="4559300" y="4832350"/>
          <p14:tracePt t="209729" x="4572000" y="4838700"/>
          <p14:tracePt t="209746" x="4584700" y="4845050"/>
          <p14:tracePt t="209792" x="4597400" y="4845050"/>
          <p14:tracePt t="209804" x="4622800" y="4845050"/>
          <p14:tracePt t="209812" x="4641850" y="4845050"/>
          <p14:tracePt t="209829" x="4667250" y="4845050"/>
          <p14:tracePt t="209846" x="4673600" y="4845050"/>
          <p14:tracePt t="209862" x="4679950" y="4845050"/>
          <p14:tracePt t="209879" x="4686300" y="4832350"/>
          <p14:tracePt t="209896" x="4692650" y="4800600"/>
          <p14:tracePt t="209897" x="4699000" y="4787900"/>
          <p14:tracePt t="209913" x="4711700" y="4749800"/>
          <p14:tracePt t="209929" x="4711700" y="4724400"/>
          <p14:tracePt t="209946" x="4724400" y="4718050"/>
          <p14:tracePt t="209979" x="4724400" y="4705350"/>
          <p14:tracePt t="209996" x="4724400" y="4686300"/>
          <p14:tracePt t="210016" x="4730750" y="4654550"/>
          <p14:tracePt t="210029" x="4730750" y="4622800"/>
          <p14:tracePt t="210046" x="4730750" y="4584700"/>
          <p14:tracePt t="210063" x="4730750" y="4540250"/>
          <p14:tracePt t="210080" x="4724400" y="4489450"/>
          <p14:tracePt t="210096" x="4718050" y="4470400"/>
          <p14:tracePt t="210113" x="4686300" y="4413250"/>
          <p14:tracePt t="210129" x="4660900" y="4381500"/>
          <p14:tracePt t="210146" x="4654550" y="4375150"/>
          <p14:tracePt t="210163" x="4635500" y="4362450"/>
          <p14:tracePt t="210179" x="4616450" y="4362450"/>
          <p14:tracePt t="210196" x="4591050" y="4362450"/>
          <p14:tracePt t="210213" x="4546600" y="4362450"/>
          <p14:tracePt t="210229" x="4508500" y="4362450"/>
          <p14:tracePt t="210246" x="4464050" y="4368800"/>
          <p14:tracePt t="210263" x="4432300" y="4375150"/>
          <p14:tracePt t="210279" x="4413250" y="4394200"/>
          <p14:tracePt t="210296" x="4387850" y="4425950"/>
          <p14:tracePt t="210312" x="4368800" y="4521200"/>
          <p14:tracePt t="210330" x="4356100" y="4572000"/>
          <p14:tracePt t="210346" x="4343400" y="4610100"/>
          <p14:tracePt t="210363" x="4337050" y="4648200"/>
          <p14:tracePt t="210379" x="4337050" y="4679950"/>
          <p14:tracePt t="210396" x="4337050" y="4730750"/>
          <p14:tracePt t="210415" x="4368800" y="4787900"/>
          <p14:tracePt t="210429" x="4400550" y="4832350"/>
          <p14:tracePt t="210446" x="4425950" y="4857750"/>
          <p14:tracePt t="210497" x="4432300" y="4857750"/>
          <p14:tracePt t="210505" x="4438650" y="4864100"/>
          <p14:tracePt t="210521" x="4451350" y="4864100"/>
          <p14:tracePt t="210529" x="4457700" y="4864100"/>
          <p14:tracePt t="210570" x="4464050" y="4864100"/>
          <p14:tracePt t="210603" x="4464050" y="4870450"/>
          <p14:tracePt t="210721" x="4470400" y="4870450"/>
          <p14:tracePt t="210744" x="4483100" y="4876800"/>
          <p14:tracePt t="210754" x="4483100" y="4908550"/>
          <p14:tracePt t="210763" x="4495800" y="4946650"/>
          <p14:tracePt t="210779" x="4521200" y="5060950"/>
          <p14:tracePt t="210796" x="4552950" y="5143500"/>
          <p14:tracePt t="210813" x="4578350" y="5219700"/>
          <p14:tracePt t="210829" x="4591050" y="5295900"/>
          <p14:tracePt t="210846" x="4603750" y="5340350"/>
          <p14:tracePt t="210863" x="4610100" y="5359400"/>
          <p14:tracePt t="210879" x="4616450" y="5372100"/>
          <p14:tracePt t="210881" x="4622800" y="5372100"/>
          <p14:tracePt t="210896" x="4629150" y="5384800"/>
          <p14:tracePt t="210913" x="4635500" y="5384800"/>
          <p14:tracePt t="210929" x="4641850" y="5384800"/>
          <p14:tracePt t="210946" x="4648200" y="5378450"/>
          <p14:tracePt t="210963" x="4648200" y="5346700"/>
          <p14:tracePt t="210979" x="4648200" y="5308600"/>
          <p14:tracePt t="210996" x="4648200" y="5295900"/>
          <p14:tracePt t="211013" x="4648200" y="5270500"/>
          <p14:tracePt t="211029" x="4648200" y="5251450"/>
          <p14:tracePt t="211046" x="4648200" y="5232400"/>
          <p14:tracePt t="211063" x="4641850" y="5213350"/>
          <p14:tracePt t="211080" x="4629150" y="5194300"/>
          <p14:tracePt t="211096" x="4622800" y="5175250"/>
          <p14:tracePt t="211113" x="4610100" y="5162550"/>
          <p14:tracePt t="211129" x="4584700" y="5111750"/>
          <p14:tracePt t="211146" x="4546600" y="5080000"/>
          <p14:tracePt t="211163" x="4527550" y="5060950"/>
          <p14:tracePt t="211179" x="4514850" y="5054600"/>
          <p14:tracePt t="211196" x="4489450" y="5041900"/>
          <p14:tracePt t="211213" x="4483100" y="5041900"/>
          <p14:tracePt t="211229" x="4476750" y="5041900"/>
          <p14:tracePt t="211246" x="4464050" y="5041900"/>
          <p14:tracePt t="211263" x="4445000" y="5041900"/>
          <p14:tracePt t="211280" x="4432300" y="5041900"/>
          <p14:tracePt t="211282" x="4419600" y="5048250"/>
          <p14:tracePt t="211297" x="4413250" y="5060950"/>
          <p14:tracePt t="211313" x="4394200" y="5080000"/>
          <p14:tracePt t="211330" x="4387850" y="5105400"/>
          <p14:tracePt t="211346" x="4368800" y="5137150"/>
          <p14:tracePt t="211363" x="4368800" y="5162550"/>
          <p14:tracePt t="211380" x="4368800" y="5187950"/>
          <p14:tracePt t="211396" x="4368800" y="5207000"/>
          <p14:tracePt t="211413" x="4375150" y="5238750"/>
          <p14:tracePt t="211430" x="4394200" y="5270500"/>
          <p14:tracePt t="211446" x="4400550" y="5295900"/>
          <p14:tracePt t="211463" x="4432300" y="5314950"/>
          <p14:tracePt t="211480" x="4483100" y="5346700"/>
          <p14:tracePt t="211496" x="4603750" y="5403850"/>
          <p14:tracePt t="211513" x="4629150" y="5410200"/>
          <p14:tracePt t="211530" x="4641850" y="5410200"/>
          <p14:tracePt t="211546" x="4648200" y="5410200"/>
          <p14:tracePt t="211580" x="4660900" y="5410200"/>
          <p14:tracePt t="211596" x="4686300" y="5410200"/>
          <p14:tracePt t="211614" x="4724400" y="5397500"/>
          <p14:tracePt t="211630" x="4749800" y="5372100"/>
          <p14:tracePt t="211647" x="4762500" y="5353050"/>
          <p14:tracePt t="211663" x="4768850" y="5327650"/>
          <p14:tracePt t="211665" x="4781550" y="5308600"/>
          <p14:tracePt t="211680" x="4787900" y="5302250"/>
          <p14:tracePt t="211696" x="4787900" y="5264150"/>
          <p14:tracePt t="211713" x="4787900" y="5232400"/>
          <p14:tracePt t="211730" x="4787900" y="5181600"/>
          <p14:tracePt t="211747" x="4781550" y="5118100"/>
          <p14:tracePt t="211763" x="4756150" y="5073650"/>
          <p14:tracePt t="211780" x="4730750" y="5041900"/>
          <p14:tracePt t="211797" x="4718050" y="5022850"/>
          <p14:tracePt t="211813" x="4705350" y="4997450"/>
          <p14:tracePt t="211830" x="4679950" y="4978400"/>
          <p14:tracePt t="211846" x="4660900" y="4972050"/>
          <p14:tracePt t="211863" x="4616450" y="4959350"/>
          <p14:tracePt t="211880" x="4584700" y="4933950"/>
          <p14:tracePt t="211897" x="4540250" y="4933950"/>
          <p14:tracePt t="211913" x="4514850" y="4933950"/>
          <p14:tracePt t="211930" x="4495800" y="4940300"/>
          <p14:tracePt t="211946" x="4483100" y="4953000"/>
          <p14:tracePt t="211963" x="4445000" y="4978400"/>
          <p14:tracePt t="211980" x="4425950" y="4997450"/>
          <p14:tracePt t="211997" x="4406900" y="5035550"/>
          <p14:tracePt t="212014" x="4394200" y="5086350"/>
          <p14:tracePt t="212030" x="4387850" y="5143500"/>
          <p14:tracePt t="212047" x="4387850" y="5187950"/>
          <p14:tracePt t="212063" x="4387850" y="5207000"/>
          <p14:tracePt t="212080" x="4387850" y="5213350"/>
          <p14:tracePt t="212097" x="4387850" y="5226050"/>
          <p14:tracePt t="212114" x="4413250" y="5257800"/>
          <p14:tracePt t="212130" x="4425950" y="5276850"/>
          <p14:tracePt t="212147" x="4445000" y="5295900"/>
          <p14:tracePt t="212163" x="4464050" y="5308600"/>
          <p14:tracePt t="212180" x="4483100" y="5314950"/>
          <p14:tracePt t="212197" x="4489450" y="5321300"/>
          <p14:tracePt t="212213" x="4527550" y="5327650"/>
          <p14:tracePt t="212230" x="4578350" y="5340350"/>
          <p14:tracePt t="212247" x="4622800" y="5346700"/>
          <p14:tracePt t="212263" x="4641850" y="5346700"/>
          <p14:tracePt t="212280" x="4654550" y="5346700"/>
          <p14:tracePt t="212297" x="4660900" y="5346700"/>
          <p14:tracePt t="212337" x="4673600" y="5346700"/>
          <p14:tracePt t="212346" x="4679950" y="5346700"/>
          <p14:tracePt t="212363" x="4686300" y="5334000"/>
          <p14:tracePt t="212380" x="4692650" y="5321300"/>
          <p14:tracePt t="212738" x="4699000" y="5321300"/>
          <p14:tracePt t="212755" x="4711700" y="5321300"/>
          <p14:tracePt t="212761" x="4718050" y="5321300"/>
          <p14:tracePt t="212772" x="4718050" y="5327650"/>
          <p14:tracePt t="212787" x="4724400" y="5327650"/>
          <p14:tracePt t="212834" x="4730750" y="5334000"/>
          <p14:tracePt t="213234" x="4718050" y="5340350"/>
          <p14:tracePt t="213241" x="4699000" y="5340350"/>
          <p14:tracePt t="213249" x="4686300" y="5340350"/>
          <p14:tracePt t="213264" x="4660900" y="5340350"/>
          <p14:tracePt t="213280" x="4622800" y="5340350"/>
          <p14:tracePt t="213297" x="4584700" y="5340350"/>
          <p14:tracePt t="213314" x="4552950" y="5340350"/>
          <p14:tracePt t="213331" x="4521200" y="5340350"/>
          <p14:tracePt t="213347" x="4489450" y="5340350"/>
          <p14:tracePt t="213364" x="4457700" y="5334000"/>
          <p14:tracePt t="213381" x="4419600" y="5314950"/>
          <p14:tracePt t="213397" x="4381500" y="5314950"/>
          <p14:tracePt t="213414" x="4324350" y="5289550"/>
          <p14:tracePt t="213430" x="4235450" y="5264150"/>
          <p14:tracePt t="213447" x="4159250" y="5245100"/>
          <p14:tracePt t="213448" x="4114800" y="5232400"/>
          <p14:tracePt t="213464" x="4076700" y="5219700"/>
          <p14:tracePt t="213480" x="4000500" y="5200650"/>
          <p14:tracePt t="213497" x="3968750" y="5187950"/>
          <p14:tracePt t="213514" x="3937000" y="5181600"/>
          <p14:tracePt t="213530" x="3917950" y="5175250"/>
          <p14:tracePt t="213547" x="3905250" y="5168900"/>
          <p14:tracePt t="214052" x="3917950" y="5168900"/>
          <p14:tracePt t="214056" x="3956050" y="5175250"/>
          <p14:tracePt t="214065" x="4006850" y="5181600"/>
          <p14:tracePt t="214081" x="4108450" y="5187950"/>
          <p14:tracePt t="214097" x="4222750" y="5187950"/>
          <p14:tracePt t="214114" x="4337050" y="5187950"/>
          <p14:tracePt t="214131" x="4406900" y="5187950"/>
          <p14:tracePt t="214147" x="4438650" y="5187950"/>
          <p14:tracePt t="214164" x="4445000" y="5187950"/>
          <p14:tracePt t="214182" x="4457700" y="5187950"/>
          <p14:tracePt t="214328" x="4445000" y="5187950"/>
          <p14:tracePt t="214337" x="4425950" y="5194300"/>
          <p14:tracePt t="214347" x="4400550" y="5194300"/>
          <p14:tracePt t="214364" x="4324350" y="5200650"/>
          <p14:tracePt t="214381" x="4254500" y="5207000"/>
          <p14:tracePt t="214397" x="4191000" y="5207000"/>
          <p14:tracePt t="214414" x="4108450" y="5207000"/>
          <p14:tracePt t="214431" x="4032250" y="5207000"/>
          <p14:tracePt t="214448" x="3937000" y="5207000"/>
          <p14:tracePt t="214449" x="3886200" y="5207000"/>
          <p14:tracePt t="214464" x="3854450" y="5207000"/>
          <p14:tracePt t="214481" x="3765550" y="5219700"/>
          <p14:tracePt t="214497" x="3740150" y="5219700"/>
          <p14:tracePt t="214514" x="3721100" y="5219700"/>
          <p14:tracePt t="214531" x="3702050" y="5226050"/>
          <p14:tracePt t="214548" x="3689350" y="5226050"/>
          <p14:tracePt t="214564" x="3683000" y="5232400"/>
          <p14:tracePt t="214581" x="3657600" y="5257800"/>
          <p14:tracePt t="214597" x="3644900" y="5283200"/>
          <p14:tracePt t="214614" x="3638550" y="5308600"/>
          <p14:tracePt t="214631" x="3638550" y="5327650"/>
          <p14:tracePt t="214632" x="3638550" y="5346700"/>
          <p14:tracePt t="214647" x="3638550" y="5353050"/>
          <p14:tracePt t="214664" x="3638550" y="5391150"/>
          <p14:tracePt t="214681" x="3638550" y="5410200"/>
          <p14:tracePt t="214697" x="3638550" y="5416550"/>
          <p14:tracePt t="214714" x="3638550" y="5429250"/>
          <p14:tracePt t="214747" x="3638550" y="5441950"/>
          <p14:tracePt t="214764" x="3638550" y="5448300"/>
          <p14:tracePt t="214781" x="3638550" y="5467350"/>
          <p14:tracePt t="214798" x="3638550" y="5480050"/>
          <p14:tracePt t="214814" x="3638550" y="5486400"/>
          <p14:tracePt t="214831" x="3638550" y="5492750"/>
          <p14:tracePt t="215353" x="3638550" y="5499100"/>
          <p14:tracePt t="215371" x="3663950" y="5499100"/>
          <p14:tracePt t="215377" x="3695700" y="5499100"/>
          <p14:tracePt t="215388" x="3746500" y="5499100"/>
          <p14:tracePt t="215398" x="3771900" y="5499100"/>
          <p14:tracePt t="215414" x="3810000" y="5499100"/>
          <p14:tracePt t="215431" x="3860800" y="5499100"/>
          <p14:tracePt t="215433" x="3905250" y="5499100"/>
          <p14:tracePt t="215448" x="3943350" y="5499100"/>
          <p14:tracePt t="215449" x="4006850" y="5499100"/>
          <p14:tracePt t="215464" x="4146550" y="5499100"/>
          <p14:tracePt t="215481" x="4260850" y="5499100"/>
          <p14:tracePt t="215498" x="4381500" y="5486400"/>
          <p14:tracePt t="215514" x="4464050" y="5473700"/>
          <p14:tracePt t="215531" x="4540250" y="5454650"/>
          <p14:tracePt t="215549" x="4584700" y="5441950"/>
          <p14:tracePt t="215564" x="4635500" y="5422900"/>
          <p14:tracePt t="215581" x="4705350" y="5391150"/>
          <p14:tracePt t="215598" x="4794250" y="5359400"/>
          <p14:tracePt t="215615" x="4857750" y="5321300"/>
          <p14:tracePt t="215631" x="4895850" y="5283200"/>
          <p14:tracePt t="215648" x="4921250" y="5245100"/>
          <p14:tracePt t="215649" x="4940300" y="5232400"/>
          <p14:tracePt t="215664" x="4946650" y="5207000"/>
          <p14:tracePt t="215681" x="4972050" y="5175250"/>
          <p14:tracePt t="215698" x="4997450" y="5130800"/>
          <p14:tracePt t="215714" x="5016500" y="5054600"/>
          <p14:tracePt t="215731" x="5016500" y="4933950"/>
          <p14:tracePt t="215748" x="5016500" y="4838700"/>
          <p14:tracePt t="215764" x="5010150" y="4775200"/>
          <p14:tracePt t="215781" x="5003800" y="4737100"/>
          <p14:tracePt t="215798" x="5003800" y="4699000"/>
          <p14:tracePt t="215814" x="4991100" y="4648200"/>
          <p14:tracePt t="215831" x="4984750" y="4565650"/>
          <p14:tracePt t="215848" x="4953000" y="4483100"/>
          <p14:tracePt t="215864" x="4933950" y="4425950"/>
          <p14:tracePt t="215881" x="4921250" y="4406900"/>
          <p14:tracePt t="215897" x="4921250" y="4400550"/>
          <p14:tracePt t="215914" x="4914900" y="4394200"/>
          <p14:tracePt t="215931" x="4895850" y="4362450"/>
          <p14:tracePt t="215948" x="4876800" y="4330700"/>
          <p14:tracePt t="215964" x="4845050" y="4298950"/>
          <p14:tracePt t="215981" x="4832350" y="4279900"/>
          <p14:tracePt t="215998" x="4819650" y="4273550"/>
          <p14:tracePt t="216031" x="4813300" y="4273550"/>
          <p14:tracePt t="216048" x="4787900" y="4260850"/>
          <p14:tracePt t="216065" x="4768850" y="4260850"/>
          <p14:tracePt t="216082" x="4730750" y="4260850"/>
          <p14:tracePt t="216098" x="4692650" y="4260850"/>
          <p14:tracePt t="216114" x="4641850" y="4292600"/>
          <p14:tracePt t="216131" x="4610100" y="4318000"/>
          <p14:tracePt t="216148" x="4584700" y="4343400"/>
          <p14:tracePt t="216165" x="4559300" y="4375150"/>
          <p14:tracePt t="216181" x="4533900" y="4419600"/>
          <p14:tracePt t="216200" x="4508500" y="4451350"/>
          <p14:tracePt t="216217" x="4470400" y="4514850"/>
          <p14:tracePt t="216233" x="4451350" y="4591050"/>
          <p14:tracePt t="216248" x="4432300" y="4692650"/>
          <p14:tracePt t="216266" x="4419600" y="4756150"/>
          <p14:tracePt t="216283" x="4406900" y="4781550"/>
          <p14:tracePt t="216298" x="4387850" y="4813300"/>
          <p14:tracePt t="216315" x="4381500" y="4838700"/>
          <p14:tracePt t="216332" x="4381500" y="4889500"/>
          <p14:tracePt t="216348" x="4381500" y="4965700"/>
          <p14:tracePt t="216365" x="4381500" y="5035550"/>
          <p14:tracePt t="216381" x="4381500" y="5080000"/>
          <p14:tracePt t="216398" x="4381500" y="5092700"/>
          <p14:tracePt t="216415" x="4375150" y="5118100"/>
          <p14:tracePt t="216431" x="4375150" y="5143500"/>
          <p14:tracePt t="216433" x="4375150" y="5162550"/>
          <p14:tracePt t="216448" x="4375150" y="5200650"/>
          <p14:tracePt t="216465" x="4375150" y="5346700"/>
          <p14:tracePt t="216481" x="4400550" y="5448300"/>
          <p14:tracePt t="216498" x="4400550" y="5461000"/>
          <p14:tracePt t="216515" x="4413250" y="5467350"/>
          <p14:tracePt t="216531" x="4425950" y="5486400"/>
          <p14:tracePt t="216548" x="4438650" y="5499100"/>
          <p14:tracePt t="216565" x="4502150" y="5518150"/>
          <p14:tracePt t="216582" x="4552950" y="5524500"/>
          <p14:tracePt t="216598" x="4610100" y="5524500"/>
          <p14:tracePt t="216615" x="4641850" y="5524500"/>
          <p14:tracePt t="216631" x="4686300" y="5492750"/>
          <p14:tracePt t="216633" x="4705350" y="5473700"/>
          <p14:tracePt t="216648" x="4724400" y="5454650"/>
          <p14:tracePt t="216665" x="4794250" y="5372100"/>
          <p14:tracePt t="216681" x="4838700" y="5308600"/>
          <p14:tracePt t="216698" x="4876800" y="5257800"/>
          <p14:tracePt t="216715" x="4895850" y="5219700"/>
          <p14:tracePt t="216732" x="4908550" y="5187950"/>
          <p14:tracePt t="216748" x="4908550" y="5137150"/>
          <p14:tracePt t="216765" x="4921250" y="5048250"/>
          <p14:tracePt t="216781" x="4933950" y="4959350"/>
          <p14:tracePt t="216798" x="4940300" y="4876800"/>
          <p14:tracePt t="216815" x="4940300" y="4787900"/>
          <p14:tracePt t="216831" x="4940300" y="4730750"/>
          <p14:tracePt t="216848" x="4940300" y="4679950"/>
          <p14:tracePt t="216849" x="4940300" y="4648200"/>
          <p14:tracePt t="216865" x="4940300" y="4584700"/>
          <p14:tracePt t="216881" x="4940300" y="4514850"/>
          <p14:tracePt t="216898" x="4921250" y="4464050"/>
          <p14:tracePt t="216915" x="4889500" y="4394200"/>
          <p14:tracePt t="216932" x="4845050" y="4337050"/>
          <p14:tracePt t="216948" x="4819650" y="4311650"/>
          <p14:tracePt t="216965" x="4781550" y="4286250"/>
          <p14:tracePt t="216982" x="4768850" y="4279900"/>
          <p14:tracePt t="216999" x="4743450" y="4267200"/>
          <p14:tracePt t="217015" x="4724400" y="4260850"/>
          <p14:tracePt t="217032" x="4699000" y="4254500"/>
          <p14:tracePt t="217048" x="4622800" y="4248150"/>
          <p14:tracePt t="217065" x="4572000" y="4254500"/>
          <p14:tracePt t="217082" x="4540250" y="4279900"/>
          <p14:tracePt t="217098" x="4502150" y="4311650"/>
          <p14:tracePt t="217115" x="4464050" y="4343400"/>
          <p14:tracePt t="217132" x="4425950" y="4375150"/>
          <p14:tracePt t="217148" x="4394200" y="4413250"/>
          <p14:tracePt t="217165" x="4362450" y="4464050"/>
          <p14:tracePt t="217181" x="4343400" y="4540250"/>
          <p14:tracePt t="217198" x="4330700" y="4648200"/>
          <p14:tracePt t="217215" x="4330700" y="4749800"/>
          <p14:tracePt t="217232" x="4330700" y="4838700"/>
          <p14:tracePt t="217233" x="4330700" y="4883150"/>
          <p14:tracePt t="217248" x="4330700" y="4940300"/>
          <p14:tracePt t="217265" x="4330700" y="4991100"/>
          <p14:tracePt t="217282" x="4330700" y="5054600"/>
          <p14:tracePt t="217298" x="4337050" y="5149850"/>
          <p14:tracePt t="217315" x="4368800" y="5251450"/>
          <p14:tracePt t="217331" x="4394200" y="5334000"/>
          <p14:tracePt t="217348" x="4413250" y="5378450"/>
          <p14:tracePt t="217365" x="4425950" y="5397500"/>
          <p14:tracePt t="217382" x="4425950" y="5403850"/>
          <p14:tracePt t="217398" x="4438650" y="5422900"/>
          <p14:tracePt t="217415" x="4457700" y="5441950"/>
          <p14:tracePt t="217417" x="4470400" y="5461000"/>
          <p14:tracePt t="217432" x="4476750" y="5467350"/>
          <p14:tracePt t="217448" x="4508500" y="5505450"/>
          <p14:tracePt t="217465" x="4514850" y="5511800"/>
          <p14:tracePt t="217761" x="4521200" y="5518150"/>
          <p14:tracePt t="217773" x="4521200" y="5524500"/>
          <p14:tracePt t="217778" x="4533900" y="5524500"/>
          <p14:tracePt t="217793" x="4533900" y="5530850"/>
          <p14:tracePt t="217801" x="4540250" y="5530850"/>
          <p14:tracePt t="217815" x="4552950" y="5537200"/>
          <p14:tracePt t="217832" x="4559300" y="5537200"/>
          <p14:tracePt t="217833" x="4572000" y="5543550"/>
          <p14:tracePt t="217849" x="4591050" y="5543550"/>
          <p14:tracePt t="217865" x="4603750" y="5543550"/>
          <p14:tracePt t="217882" x="4610100" y="5543550"/>
          <p14:tracePt t="217899" x="4616450" y="5537200"/>
          <p14:tracePt t="217915" x="4616450" y="5511800"/>
          <p14:tracePt t="217932" x="4616450" y="5480050"/>
          <p14:tracePt t="217949" x="4616450" y="5454650"/>
          <p14:tracePt t="217965" x="4584700" y="5403850"/>
          <p14:tracePt t="217982" x="4533900" y="5340350"/>
          <p14:tracePt t="217999" x="4445000" y="5251450"/>
          <p14:tracePt t="218000" x="4394200" y="5200650"/>
          <p14:tracePt t="218015" x="4349750" y="5168900"/>
          <p14:tracePt t="218032" x="4267200" y="5111750"/>
          <p14:tracePt t="218033" x="4229100" y="5086350"/>
          <p14:tracePt t="218049" x="4171950" y="5041900"/>
          <p14:tracePt t="218065" x="4146550" y="5029200"/>
          <p14:tracePt t="218083" x="4114800" y="5016500"/>
          <p14:tracePt t="218099" x="4070350" y="5003800"/>
          <p14:tracePt t="218115" x="4019550" y="4991100"/>
          <p14:tracePt t="218132" x="3968750" y="4965700"/>
          <p14:tracePt t="218149" x="3943350" y="4959350"/>
          <p14:tracePt t="218165" x="3911600" y="4959350"/>
          <p14:tracePt t="218182" x="3892550" y="4959350"/>
          <p14:tracePt t="218199" x="3860800" y="4959350"/>
          <p14:tracePt t="218215" x="3790950" y="4959350"/>
          <p14:tracePt t="218216" x="3759200" y="4953000"/>
          <p14:tracePt t="218232" x="3721100" y="4946650"/>
          <p14:tracePt t="218249" x="3676650" y="4927600"/>
          <p14:tracePt t="218321" x="3670300" y="4927600"/>
          <p14:tracePt t="218328" x="3657600" y="4933950"/>
          <p14:tracePt t="218340" x="3651250" y="4965700"/>
          <p14:tracePt t="218349" x="3651250" y="4984750"/>
          <p14:tracePt t="218365" x="3651250" y="5010150"/>
          <p14:tracePt t="218382" x="3651250" y="5048250"/>
          <p14:tracePt t="218399" x="3670300" y="5067300"/>
          <p14:tracePt t="218416" x="3702050" y="5086350"/>
          <p14:tracePt t="218432" x="3727450" y="5092700"/>
          <p14:tracePt t="218433" x="3740150" y="5092700"/>
          <p14:tracePt t="218449" x="3765550" y="5099050"/>
          <p14:tracePt t="218465" x="3829050" y="5105400"/>
          <p14:tracePt t="218482" x="3905250" y="5111750"/>
          <p14:tracePt t="218499" x="3962400" y="5111750"/>
          <p14:tracePt t="218515" x="3968750" y="5111750"/>
          <p14:tracePt t="218549" x="3981450" y="5105400"/>
          <p14:tracePt t="218565" x="3987800" y="5092700"/>
          <p14:tracePt t="218582" x="4006850" y="5073650"/>
          <p14:tracePt t="218599" x="4038600" y="5022850"/>
          <p14:tracePt t="218615" x="4044950" y="4978400"/>
          <p14:tracePt t="218617" x="4057650" y="4946650"/>
          <p14:tracePt t="218632" x="4057650" y="4927600"/>
          <p14:tracePt t="218649" x="4064000" y="4876800"/>
          <p14:tracePt t="218665" x="4064000" y="4857750"/>
          <p14:tracePt t="218682" x="4064000" y="4845050"/>
          <p14:tracePt t="218699" x="4064000" y="4813300"/>
          <p14:tracePt t="218715" x="4064000" y="4762500"/>
          <p14:tracePt t="218732" x="4051300" y="4679950"/>
          <p14:tracePt t="218749" x="4019550" y="4622800"/>
          <p14:tracePt t="218765" x="3994150" y="4572000"/>
          <p14:tracePt t="218782" x="3968750" y="4546600"/>
          <p14:tracePt t="218799" x="3956050" y="4533900"/>
          <p14:tracePt t="218816" x="3943350" y="4521200"/>
          <p14:tracePt t="218832" x="3879850" y="4489450"/>
          <p14:tracePt t="218849" x="3841750" y="4464050"/>
          <p14:tracePt t="218866" x="3810000" y="4464050"/>
          <p14:tracePt t="218882" x="3790950" y="4464050"/>
          <p14:tracePt t="218899" x="3771900" y="4464050"/>
          <p14:tracePt t="218915" x="3727450" y="4476750"/>
          <p14:tracePt t="218932" x="3670300" y="4521200"/>
          <p14:tracePt t="218949" x="3625850" y="4565650"/>
          <p14:tracePt t="218965" x="3594100" y="4610100"/>
          <p14:tracePt t="218982" x="3556000" y="4673600"/>
          <p14:tracePt t="218999" x="3549650" y="4730750"/>
          <p14:tracePt t="219015" x="3543300" y="4813300"/>
          <p14:tracePt t="219017" x="3543300" y="4857750"/>
          <p14:tracePt t="219032" x="3543300" y="4959350"/>
          <p14:tracePt t="219049" x="3562350" y="5099050"/>
          <p14:tracePt t="219065" x="3587750" y="5219700"/>
          <p14:tracePt t="219082" x="3613150" y="5276850"/>
          <p14:tracePt t="219099" x="3625850" y="5308600"/>
          <p14:tracePt t="219115" x="3644900" y="5327650"/>
          <p14:tracePt t="219132" x="3657600" y="5340350"/>
          <p14:tracePt t="219149" x="3670300" y="5346700"/>
          <p14:tracePt t="219165" x="3683000" y="5346700"/>
          <p14:tracePt t="219184" x="3689350" y="5346700"/>
          <p14:tracePt t="219369" x="3695700" y="5346700"/>
          <p14:tracePt t="219377" x="3708400" y="5346700"/>
          <p14:tracePt t="219392" x="3727450" y="5346700"/>
          <p14:tracePt t="219404" x="3759200" y="5346700"/>
          <p14:tracePt t="219416" x="3790950" y="5365750"/>
          <p14:tracePt t="219432" x="3917950" y="5410200"/>
          <p14:tracePt t="219449" x="4013200" y="5441950"/>
          <p14:tracePt t="219466" x="4095750" y="5467350"/>
          <p14:tracePt t="219482" x="4184650" y="5518150"/>
          <p14:tracePt t="219499" x="4254500" y="5543550"/>
          <p14:tracePt t="219516" x="4298950" y="5556250"/>
          <p14:tracePt t="219533" x="4343400" y="5562600"/>
          <p14:tracePt t="219549" x="4406900" y="5588000"/>
          <p14:tracePt t="219568" x="4476750" y="5613400"/>
          <p14:tracePt t="219571" x="4514850" y="5632450"/>
          <p14:tracePt t="219584" x="4572000" y="5670550"/>
          <p14:tracePt t="219599" x="4673600" y="5721350"/>
          <p14:tracePt t="219616" x="4743450" y="5759450"/>
          <p14:tracePt t="219632" x="4876800" y="5816600"/>
          <p14:tracePt t="219649" x="4953000" y="5842000"/>
          <p14:tracePt t="219667" x="5016500" y="5861050"/>
          <p14:tracePt t="219683" x="5080000" y="5880100"/>
          <p14:tracePt t="219699" x="5162550" y="5937250"/>
          <p14:tracePt t="219717" x="5276850" y="5988050"/>
          <p14:tracePt t="219733" x="5416550" y="6051550"/>
          <p14:tracePt t="219749" x="5524500" y="6108700"/>
          <p14:tracePt t="219766" x="5657850" y="6153150"/>
          <p14:tracePt t="219782" x="5765800" y="6197600"/>
          <p14:tracePt t="219799" x="5803900" y="6223000"/>
          <p14:tracePt t="219816" x="5861050" y="6248400"/>
          <p14:tracePt t="219817" x="5905500" y="6267450"/>
          <p14:tracePt t="219833" x="6076950" y="6343650"/>
          <p14:tracePt t="219849" x="6254750" y="6381750"/>
          <p14:tracePt t="219866" x="6407150" y="6388100"/>
          <p14:tracePt t="219883" x="6470650" y="6388100"/>
          <p14:tracePt t="219899" x="6496050" y="6388100"/>
          <p14:tracePt t="219916" x="6502400" y="6375400"/>
          <p14:tracePt t="219932" x="6502400" y="6362700"/>
          <p14:tracePt t="219949" x="6502400" y="6350000"/>
          <p14:tracePt t="219966" x="6502400" y="6337300"/>
          <p14:tracePt t="219982" x="6502400" y="6324600"/>
          <p14:tracePt t="220000" x="6515100" y="6311900"/>
          <p14:tracePt t="220202" x="6502400" y="6311900"/>
          <p14:tracePt t="220210" x="6489700" y="6324600"/>
          <p14:tracePt t="220218" x="6477000" y="6330950"/>
          <p14:tracePt t="220233" x="6407150" y="6356350"/>
          <p14:tracePt t="220249" x="6356350" y="6375400"/>
          <p14:tracePt t="220266" x="6311900" y="6394450"/>
          <p14:tracePt t="220283" x="6261100" y="6407150"/>
          <p14:tracePt t="220300" x="6229350" y="6407150"/>
          <p14:tracePt t="220316" x="6178550" y="6413500"/>
          <p14:tracePt t="220333" x="6140450" y="6413500"/>
          <p14:tracePt t="220350" x="6134100" y="6413500"/>
          <p14:tracePt t="220641" x="6159500" y="6419850"/>
          <p14:tracePt t="220648" x="6191250" y="6419850"/>
          <p14:tracePt t="220666" x="6337300" y="6419850"/>
          <p14:tracePt t="220683" x="6489700" y="6419850"/>
          <p14:tracePt t="220699" x="6623050" y="6419850"/>
          <p14:tracePt t="220716" x="6692900" y="6394450"/>
          <p14:tracePt t="220733" x="6731000" y="6381750"/>
          <p14:tracePt t="220749" x="6737350" y="6375400"/>
          <p14:tracePt t="220857" x="6724650" y="6375400"/>
          <p14:tracePt t="220865" x="6705600" y="6375400"/>
          <p14:tracePt t="220884" x="6680200" y="6375400"/>
          <p14:tracePt t="220899" x="6654800" y="6375400"/>
          <p14:tracePt t="220916" x="6629400" y="6375400"/>
          <p14:tracePt t="220933" x="6616700" y="6375400"/>
          <p14:tracePt t="220949" x="6610350" y="6375400"/>
          <p14:tracePt t="221041" x="6610350" y="6369050"/>
          <p14:tracePt t="221050" x="6629400" y="6350000"/>
          <p14:tracePt t="221058" x="6673850" y="6330950"/>
          <p14:tracePt t="221066" x="6718300" y="6318250"/>
          <p14:tracePt t="221083" x="6838950" y="6280150"/>
          <p14:tracePt t="221100" x="6934200" y="6210300"/>
          <p14:tracePt t="221116" x="7016750" y="6153150"/>
          <p14:tracePt t="221134" x="7048500" y="6115050"/>
          <p14:tracePt t="221149" x="7061200" y="6089650"/>
          <p14:tracePt t="221166" x="7073900" y="6057900"/>
          <p14:tracePt t="221183" x="7086600" y="6032500"/>
          <p14:tracePt t="221200" x="7086600" y="6000750"/>
          <p14:tracePt t="221216" x="7086600" y="5969000"/>
          <p14:tracePt t="221218" x="7086600" y="5962650"/>
          <p14:tracePt t="221233" x="7099300" y="5924550"/>
          <p14:tracePt t="221249" x="7099300" y="5911850"/>
          <p14:tracePt t="221283" x="7099300" y="5905500"/>
          <p14:tracePt t="221344" x="7099300" y="5899150"/>
          <p14:tracePt t="221363" x="7099300" y="5892800"/>
          <p14:tracePt t="221394" x="7099300" y="5886450"/>
          <p14:tracePt t="221409" x="7099300" y="5880100"/>
          <p14:tracePt t="221428" x="7099300" y="5873750"/>
          <p14:tracePt t="221433" x="7099300" y="5861050"/>
          <p14:tracePt t="221450" x="7099300" y="5848350"/>
          <p14:tracePt t="221466" x="7099300" y="5842000"/>
          <p14:tracePt t="221483" x="7080250" y="5835650"/>
          <p14:tracePt t="221500" x="7029450" y="5816600"/>
          <p14:tracePt t="221517" x="6965950" y="5816600"/>
          <p14:tracePt t="221534" x="6921500" y="5810250"/>
          <p14:tracePt t="221550" x="6883400" y="5810250"/>
          <p14:tracePt t="221566" x="6851650" y="5810250"/>
          <p14:tracePt t="221583" x="6819900" y="5810250"/>
          <p14:tracePt t="221600" x="6788150" y="5810250"/>
          <p14:tracePt t="221601" x="6781800" y="5810250"/>
          <p14:tracePt t="221616" x="6762750" y="5810250"/>
          <p14:tracePt t="221633" x="6699250" y="5842000"/>
          <p14:tracePt t="221650" x="6680200" y="5886450"/>
          <p14:tracePt t="221666" x="6654800" y="5949950"/>
          <p14:tracePt t="221683" x="6648450" y="6000750"/>
          <p14:tracePt t="221700" x="6648450" y="6038850"/>
          <p14:tracePt t="221717" x="6648450" y="6083300"/>
          <p14:tracePt t="221733" x="6654800" y="6115050"/>
          <p14:tracePt t="221750" x="6680200" y="6146800"/>
          <p14:tracePt t="221767" x="6705600" y="6165850"/>
          <p14:tracePt t="221783" x="6737350" y="6178550"/>
          <p14:tracePt t="221800" x="6775450" y="6184900"/>
          <p14:tracePt t="221801" x="6794500" y="6184900"/>
          <p14:tracePt t="221816" x="6838950" y="6184900"/>
          <p14:tracePt t="221833" x="6889750" y="6184900"/>
          <p14:tracePt t="221850" x="6959600" y="6184900"/>
          <p14:tracePt t="221866" x="7016750" y="6184900"/>
          <p14:tracePt t="221884" x="7067550" y="6172200"/>
          <p14:tracePt t="221900" x="7099300" y="6146800"/>
          <p14:tracePt t="221917" x="7118350" y="6121400"/>
          <p14:tracePt t="221934" x="7137400" y="6076950"/>
          <p14:tracePt t="221950" x="7150100" y="6026150"/>
          <p14:tracePt t="221967" x="7150100" y="5988050"/>
          <p14:tracePt t="221983" x="7150100" y="5943600"/>
          <p14:tracePt t="221985" x="7150100" y="5924550"/>
          <p14:tracePt t="222000" x="7150100" y="5899150"/>
          <p14:tracePt t="222001" x="7150100" y="5873750"/>
          <p14:tracePt t="222017" x="7150100" y="5854700"/>
          <p14:tracePt t="222033" x="7150100" y="5797550"/>
          <p14:tracePt t="222050" x="7124700" y="5727700"/>
          <p14:tracePt t="222067" x="7073900" y="5638800"/>
          <p14:tracePt t="222083" x="7054850" y="5600700"/>
          <p14:tracePt t="222100" x="7042150" y="5594350"/>
          <p14:tracePt t="222117" x="7016750" y="5568950"/>
          <p14:tracePt t="222133" x="6985000" y="5549900"/>
          <p14:tracePt t="222150" x="6959600" y="5530850"/>
          <p14:tracePt t="222167" x="6927850" y="5518150"/>
          <p14:tracePt t="222168" x="6908800" y="5511800"/>
          <p14:tracePt t="222183" x="6889750" y="5511800"/>
          <p14:tracePt t="222200" x="6858000" y="5511800"/>
          <p14:tracePt t="222216" x="6807200" y="5511800"/>
          <p14:tracePt t="222233" x="6781800" y="5511800"/>
          <p14:tracePt t="222250" x="6756400" y="5537200"/>
          <p14:tracePt t="222267" x="6731000" y="5562600"/>
          <p14:tracePt t="222283" x="6686550" y="5607050"/>
          <p14:tracePt t="222300" x="6642100" y="5657850"/>
          <p14:tracePt t="222317" x="6623050" y="5715000"/>
          <p14:tracePt t="222333" x="6616700" y="5778500"/>
          <p14:tracePt t="222350" x="6616700" y="5822950"/>
          <p14:tracePt t="222367" x="6616700" y="5867400"/>
          <p14:tracePt t="222383" x="6623050" y="5899150"/>
          <p14:tracePt t="222384" x="6623050" y="5911850"/>
          <p14:tracePt t="222401" x="6629400" y="5924550"/>
          <p14:tracePt t="222417" x="6629400" y="5937250"/>
          <p14:tracePt t="222450" x="6635750" y="5943600"/>
          <p14:tracePt t="222483" x="6642100" y="5949950"/>
          <p14:tracePt t="222500" x="6648450" y="5969000"/>
          <p14:tracePt t="222517" x="6661150" y="6013450"/>
          <p14:tracePt t="222533" x="6680200" y="6083300"/>
          <p14:tracePt t="222550" x="6724650" y="6197600"/>
          <p14:tracePt t="222567" x="6769100" y="6350000"/>
          <p14:tracePt t="222568" x="6781800" y="6400800"/>
          <p14:tracePt t="222583" x="6794500" y="6445250"/>
          <p14:tracePt t="222600" x="6807200" y="6521450"/>
          <p14:tracePt t="222617" x="6813550" y="6527800"/>
          <p14:tracePt t="222680" x="6819900" y="6527800"/>
          <p14:tracePt t="222697" x="6832600" y="6521450"/>
          <p14:tracePt t="222709" x="6832600" y="6496050"/>
          <p14:tracePt t="222713" x="6832600" y="6477000"/>
          <p14:tracePt t="222724" x="6832600" y="6445250"/>
          <p14:tracePt t="222736" x="6832600" y="6419850"/>
          <p14:tracePt t="222750" x="6832600" y="6388100"/>
          <p14:tracePt t="222767" x="6819900" y="6343650"/>
          <p14:tracePt t="222784" x="6800850" y="6318250"/>
          <p14:tracePt t="222785" x="6794500" y="6305550"/>
          <p14:tracePt t="222800" x="6775450" y="6292850"/>
          <p14:tracePt t="222817" x="6692900" y="6261100"/>
          <p14:tracePt t="222834" x="6642100" y="6254750"/>
          <p14:tracePt t="222850" x="6584950" y="6242050"/>
          <p14:tracePt t="222867" x="6540500" y="6242050"/>
          <p14:tracePt t="222884" x="6502400" y="6242050"/>
          <p14:tracePt t="222900" x="6464300" y="6267450"/>
          <p14:tracePt t="222917" x="6432550" y="6324600"/>
          <p14:tracePt t="222934" x="6407150" y="6388100"/>
          <p14:tracePt t="222950" x="6394450" y="6464300"/>
          <p14:tracePt t="222967" x="6394450" y="6521450"/>
          <p14:tracePt t="222983" x="6394450" y="6553200"/>
          <p14:tracePt t="223000" x="6426200" y="6635750"/>
          <p14:tracePt t="223017" x="6470650" y="6699250"/>
          <p14:tracePt t="223034" x="6527800" y="6762750"/>
          <p14:tracePt t="223050" x="6591300" y="6826250"/>
          <p14:tracePt t="223067" x="6648450" y="6851650"/>
          <p14:tracePt t="223084" x="6692900" y="6851650"/>
          <p14:tracePt t="223100" x="6756400" y="6851650"/>
          <p14:tracePt t="223117" x="6819900" y="6851650"/>
          <p14:tracePt t="223134" x="6908800" y="6851650"/>
          <p14:tracePt t="223150" x="6972300" y="6851650"/>
          <p14:tracePt t="223167" x="7023100" y="6826250"/>
          <p14:tracePt t="223185" x="7086600" y="6775450"/>
          <p14:tracePt t="223200" x="7118350" y="6718300"/>
          <p14:tracePt t="223217" x="7143750" y="6667500"/>
          <p14:tracePt t="223233" x="7169150" y="6604000"/>
          <p14:tracePt t="223250" x="7175500" y="6515100"/>
          <p14:tracePt t="223267" x="7175500" y="6464300"/>
          <p14:tracePt t="223284" x="7175500" y="6426200"/>
          <p14:tracePt t="223300" x="7175500" y="6413500"/>
          <p14:tracePt t="223317" x="7175500" y="6394450"/>
          <p14:tracePt t="223334" x="7162800" y="6375400"/>
          <p14:tracePt t="223350" x="7143750" y="6343650"/>
          <p14:tracePt t="223367" x="7118350" y="6305550"/>
          <p14:tracePt t="223384" x="7073900" y="6286500"/>
          <p14:tracePt t="223400" x="6978650" y="6242050"/>
          <p14:tracePt t="223417" x="6946900" y="6235700"/>
          <p14:tracePt t="223593" x="6940550" y="6235700"/>
          <p14:tracePt t="223601" x="6940550" y="6242050"/>
          <p14:tracePt t="223617" x="6940550" y="6248400"/>
          <p14:tracePt t="223634" x="6946900" y="6267450"/>
          <p14:tracePt t="223650" x="6965950" y="6292850"/>
          <p14:tracePt t="223667" x="7004050" y="6324600"/>
          <p14:tracePt t="223684" x="7061200" y="6350000"/>
          <p14:tracePt t="223701" x="7080250" y="6356350"/>
          <p14:tracePt t="223717" x="7092950" y="6362700"/>
          <p14:tracePt t="223734" x="7099300" y="6369050"/>
          <p14:tracePt t="223808" x="7105650" y="6369050"/>
          <p14:tracePt t="224513" x="7099300" y="6369050"/>
          <p14:tracePt t="224849" x="7092950" y="6369050"/>
          <p14:tracePt t="224856" x="7086600" y="6369050"/>
          <p14:tracePt t="224867" x="7080250" y="6362700"/>
          <p14:tracePt t="224884" x="7080250" y="6343650"/>
          <p14:tracePt t="224901" x="7080250" y="6318250"/>
          <p14:tracePt t="224918" x="7080250" y="6280150"/>
          <p14:tracePt t="224935" x="7080250" y="6261100"/>
          <p14:tracePt t="224951" x="7080250" y="6242050"/>
          <p14:tracePt t="224968" x="7080250" y="6235700"/>
          <p14:tracePt t="224971" x="7080250" y="6223000"/>
          <p14:tracePt t="224984" x="7086600" y="6210300"/>
          <p14:tracePt t="225001" x="7105650" y="6159500"/>
          <p14:tracePt t="225018" x="7112000" y="6127750"/>
          <p14:tracePt t="225034" x="7131050" y="6096000"/>
          <p14:tracePt t="225051" x="7150100" y="6032500"/>
          <p14:tracePt t="225068" x="7169150" y="5988050"/>
          <p14:tracePt t="225084" x="7175500" y="5962650"/>
          <p14:tracePt t="225101" x="7194550" y="5924550"/>
          <p14:tracePt t="225118" x="7194550" y="5867400"/>
          <p14:tracePt t="225135" x="7194550" y="5803900"/>
          <p14:tracePt t="225151" x="7194550" y="5753100"/>
          <p14:tracePt t="225168" x="7194550" y="5708650"/>
          <p14:tracePt t="225175" x="7194550" y="5695950"/>
          <p14:tracePt t="225184" x="7188200" y="5676900"/>
          <p14:tracePt t="225201" x="7188200" y="5657850"/>
          <p14:tracePt t="225217" x="7181850" y="5638800"/>
          <p14:tracePt t="225234" x="7181850" y="5626100"/>
          <p14:tracePt t="225251" x="7162800" y="5607050"/>
          <p14:tracePt t="225268" x="7162800" y="5600700"/>
          <p14:tracePt t="225273" x="7156450" y="5600700"/>
          <p14:tracePt t="225301" x="7156450" y="5594350"/>
          <p14:tracePt t="225317" x="7150100" y="5594350"/>
          <p14:tracePt t="225335" x="7137400" y="5588000"/>
          <p14:tracePt t="225351" x="7099300" y="5568950"/>
          <p14:tracePt t="225353" x="7073900" y="5562600"/>
          <p14:tracePt t="225368" x="7042150" y="5543550"/>
          <p14:tracePt t="225384" x="6959600" y="5524500"/>
          <p14:tracePt t="225401" x="6915150" y="5511800"/>
          <p14:tracePt t="225418" x="6877050" y="5505450"/>
          <p14:tracePt t="225434" x="6845300" y="5505450"/>
          <p14:tracePt t="225451" x="6813550" y="5499100"/>
          <p14:tracePt t="225468" x="6769100" y="5492750"/>
          <p14:tracePt t="225485" x="6737350" y="5486400"/>
          <p14:tracePt t="225501" x="6692900" y="5480050"/>
          <p14:tracePt t="225518" x="6642100" y="5467350"/>
          <p14:tracePt t="225535" x="6597650" y="5467350"/>
          <p14:tracePt t="225551" x="6553200" y="5461000"/>
          <p14:tracePt t="225568" x="6502400" y="5454650"/>
          <p14:tracePt t="225569" x="6483350" y="5454650"/>
          <p14:tracePt t="225584" x="6426200" y="5454650"/>
          <p14:tracePt t="225601" x="6350000" y="5454650"/>
          <p14:tracePt t="225618" x="6280150" y="5454650"/>
          <p14:tracePt t="225635" x="6203950" y="5454650"/>
          <p14:tracePt t="225651" x="6159500" y="5454650"/>
          <p14:tracePt t="225668" x="6096000" y="5454650"/>
          <p14:tracePt t="225685" x="6057900" y="5467350"/>
          <p14:tracePt t="225701" x="6000750" y="5473700"/>
          <p14:tracePt t="225718" x="5949950" y="5499100"/>
          <p14:tracePt t="225735" x="5899150" y="5530850"/>
          <p14:tracePt t="225751" x="5854700" y="5594350"/>
          <p14:tracePt t="225768" x="5803900" y="5702300"/>
          <p14:tracePt t="225769" x="5791200" y="5746750"/>
          <p14:tracePt t="225785" x="5734050" y="5854700"/>
          <p14:tracePt t="225801" x="5695950" y="5962650"/>
          <p14:tracePt t="225818" x="5664200" y="6045200"/>
          <p14:tracePt t="225835" x="5645150" y="6140450"/>
          <p14:tracePt t="225851" x="5645150" y="6229350"/>
          <p14:tracePt t="225868" x="5651500" y="6337300"/>
          <p14:tracePt t="225884" x="5689600" y="6432550"/>
          <p14:tracePt t="225901" x="5721350" y="6521450"/>
          <p14:tracePt t="225918" x="5753100" y="6584950"/>
          <p14:tracePt t="225935" x="5803900" y="6661150"/>
          <p14:tracePt t="225951" x="5867400" y="6737350"/>
          <p14:tracePt t="225968" x="5937250" y="6800850"/>
          <p14:tracePt t="225969" x="5975350" y="6832600"/>
          <p14:tracePt t="225985" x="6070600" y="6851650"/>
          <p14:tracePt t="226001" x="6165850" y="6851650"/>
          <p14:tracePt t="226018" x="6248400" y="6851650"/>
          <p14:tracePt t="226035" x="6356350" y="6851650"/>
          <p14:tracePt t="226051" x="6457950" y="6851650"/>
          <p14:tracePt t="226068" x="6546850" y="6851650"/>
          <p14:tracePt t="226085" x="6610350" y="6851650"/>
          <p14:tracePt t="226101" x="6654800" y="6851650"/>
          <p14:tracePt t="226118" x="6711950" y="6851650"/>
          <p14:tracePt t="226135" x="6800850" y="6832600"/>
          <p14:tracePt t="226151" x="6908800" y="6807200"/>
          <p14:tracePt t="226152" x="6953250" y="6788150"/>
          <p14:tracePt t="226168" x="6978650" y="6769100"/>
          <p14:tracePt t="226185" x="7016750" y="6711950"/>
          <p14:tracePt t="226201" x="7029450" y="6673850"/>
          <p14:tracePt t="226218" x="7042150" y="6648450"/>
          <p14:tracePt t="226236" x="7054850" y="6597650"/>
          <p14:tracePt t="226251" x="7080250" y="6559550"/>
          <p14:tracePt t="226268" x="7086600" y="6540500"/>
          <p14:tracePt t="226285" x="7092950" y="6534150"/>
          <p14:tracePt t="226301" x="7092950" y="6527800"/>
          <p14:tracePt t="226400" x="7092950" y="6521450"/>
          <p14:tracePt t="226617" x="7092950" y="6515100"/>
          <p14:tracePt t="240384" x="7092950" y="6477000"/>
          <p14:tracePt t="240398" x="7086600" y="6394450"/>
          <p14:tracePt t="240405" x="7054850" y="6324600"/>
          <p14:tracePt t="240410" x="7023100" y="6273800"/>
          <p14:tracePt t="240423" x="7016750" y="6261100"/>
          <p14:tracePt t="240439" x="7004050" y="6248400"/>
          <p14:tracePt t="240642" x="6991350" y="6248400"/>
          <p14:tracePt t="240648" x="6965950" y="6248400"/>
          <p14:tracePt t="240657" x="6927850" y="6248400"/>
          <p14:tracePt t="240673" x="6807200" y="6248400"/>
          <p14:tracePt t="240689" x="6731000" y="6223000"/>
          <p14:tracePt t="240706" x="6699250" y="6216650"/>
          <p14:tracePt t="240723" x="6680200" y="6216650"/>
          <p14:tracePt t="240740" x="6661150" y="6216650"/>
          <p14:tracePt t="240756" x="6635750" y="6216650"/>
          <p14:tracePt t="240773" x="6597650" y="6216650"/>
          <p14:tracePt t="240789" x="6534150" y="6203950"/>
          <p14:tracePt t="240806" x="6502400" y="6197600"/>
          <p14:tracePt t="240823" x="6477000" y="6197600"/>
          <p14:tracePt t="240840" x="6445250" y="6197600"/>
          <p14:tracePt t="240841" x="6438900" y="6197600"/>
          <p14:tracePt t="240856" x="6400800" y="6197600"/>
          <p14:tracePt t="240873" x="6356350" y="6197600"/>
          <p14:tracePt t="240890" x="6324600" y="6197600"/>
          <p14:tracePt t="240906" x="6280150" y="6197600"/>
          <p14:tracePt t="240923" x="6248400" y="6197600"/>
          <p14:tracePt t="240940" x="6223000" y="6210300"/>
          <p14:tracePt t="240973" x="6216650" y="6210300"/>
          <p14:tracePt t="240990" x="6203950" y="6216650"/>
          <p14:tracePt t="241006" x="6159500" y="6216650"/>
          <p14:tracePt t="241023" x="6108700" y="6229350"/>
          <p14:tracePt t="241024" x="6102350" y="6235700"/>
          <p14:tracePt t="241056" x="6102350" y="6242050"/>
          <p14:tracePt t="241098" x="6096000" y="6248400"/>
          <p14:tracePt t="241116" x="6089650" y="6248400"/>
          <p14:tracePt t="241162" x="6089650" y="6254750"/>
          <p14:tracePt t="241181" x="6089650" y="6261100"/>
          <p14:tracePt t="241185" x="6102350" y="6261100"/>
          <p14:tracePt t="241256" x="6089650" y="6261100"/>
          <p14:tracePt t="241264" x="6083300" y="6261100"/>
          <p14:tracePt t="241283" x="6070600" y="6267450"/>
          <p14:tracePt t="241289" x="6064250" y="6273800"/>
          <p14:tracePt t="241306" x="6057900" y="6280150"/>
          <p14:tracePt t="241323" x="6038850" y="6299200"/>
          <p14:tracePt t="241340" x="6013450" y="6324600"/>
          <p14:tracePt t="241357" x="5975350" y="6362700"/>
          <p14:tracePt t="241373" x="5962650" y="6375400"/>
          <p14:tracePt t="241417" x="5962650" y="6381750"/>
          <p14:tracePt t="241489" x="5988050" y="6381750"/>
          <p14:tracePt t="241497" x="6032500" y="6381750"/>
          <p14:tracePt t="241506" x="6089650" y="6381750"/>
          <p14:tracePt t="241524" x="6254750" y="6381750"/>
          <p14:tracePt t="241540" x="6438900" y="6381750"/>
          <p14:tracePt t="241556" x="6699250" y="6381750"/>
          <p14:tracePt t="241573" x="7150100" y="6381750"/>
          <p14:tracePt t="241577" x="7391400" y="6381750"/>
          <p14:tracePt t="241590" x="7645400" y="6381750"/>
          <p14:tracePt t="241606" x="8096250" y="6381750"/>
          <p14:tracePt t="241623" x="8458200" y="6381750"/>
          <p14:tracePt t="241640" x="8636000" y="6381750"/>
          <p14:tracePt t="241641" x="8693150" y="6381750"/>
          <p14:tracePt t="241656" x="8724900" y="6381750"/>
          <p14:tracePt t="241728" x="8724900" y="6388100"/>
          <p14:tracePt t="241784" x="8724900" y="6394450"/>
          <p14:tracePt t="241794" x="8724900" y="6400800"/>
          <p14:tracePt t="241812" x="8712200" y="6400800"/>
          <p14:tracePt t="241817" x="8705850" y="6400800"/>
          <p14:tracePt t="241833" x="8693150" y="6407150"/>
          <p14:tracePt t="241841" x="8686800" y="6413500"/>
          <p14:tracePt t="241873" x="8680450" y="6413500"/>
          <p14:tracePt t="241882" x="8674100" y="6413500"/>
          <p14:tracePt t="241890" x="8648700" y="6413500"/>
          <p14:tracePt t="241907" x="8578850" y="6413500"/>
          <p14:tracePt t="241924" x="8502650" y="6413500"/>
          <p14:tracePt t="241940" x="8432800" y="6413500"/>
          <p14:tracePt t="241956" x="8382000" y="6413500"/>
          <p14:tracePt t="241973" x="8305800" y="6413500"/>
          <p14:tracePt t="241990" x="8166100" y="6381750"/>
          <p14:tracePt t="242007" x="7931150" y="6356350"/>
          <p14:tracePt t="242023" x="7689850" y="6356350"/>
          <p14:tracePt t="242024" x="7581900" y="6356350"/>
          <p14:tracePt t="242040" x="7499350" y="6356350"/>
          <p14:tracePt t="242056" x="7321550" y="6356350"/>
          <p14:tracePt t="242073" x="7219950" y="6356350"/>
          <p14:tracePt t="242090" x="7092950" y="6356350"/>
          <p14:tracePt t="242106" x="6940550" y="6343650"/>
          <p14:tracePt t="242123" x="6762750" y="6330950"/>
          <p14:tracePt t="242140" x="6654800" y="6324600"/>
          <p14:tracePt t="242157" x="6604000" y="6311900"/>
          <p14:tracePt t="242173" x="6584950" y="6311900"/>
          <p14:tracePt t="242190" x="6572250" y="6305550"/>
          <p14:tracePt t="242207" x="6540500" y="6299200"/>
          <p14:tracePt t="242223" x="6464300" y="6286500"/>
          <p14:tracePt t="242240" x="6356350" y="6286500"/>
          <p14:tracePt t="242241" x="6324600" y="6286500"/>
          <p14:tracePt t="242257" x="6292850" y="6286500"/>
          <p14:tracePt t="242320" x="6286500" y="6286500"/>
          <p14:tracePt t="242333" x="6273800" y="6286500"/>
          <p14:tracePt t="242336" x="6267450" y="6286500"/>
          <p14:tracePt t="242347" x="6254750" y="6286500"/>
          <p14:tracePt t="242356" x="6248400" y="6286500"/>
          <p14:tracePt t="242449" x="6235700" y="6286500"/>
          <p14:tracePt t="242456" x="6229350" y="6286500"/>
          <p14:tracePt t="242473" x="6210300" y="6286500"/>
          <p14:tracePt t="242672" x="6203950" y="6286500"/>
          <p14:tracePt t="243026" x="6203950" y="6280150"/>
          <p14:tracePt t="243034" x="6203950" y="6273800"/>
          <p14:tracePt t="243041" x="6203950" y="6267450"/>
          <p14:tracePt t="243057" x="6203950" y="6261100"/>
          <p14:tracePt t="243074" x="6203950" y="6248400"/>
          <p14:tracePt t="243107" x="6203950" y="6242050"/>
          <p14:tracePt t="243124" x="6197600" y="6229350"/>
          <p14:tracePt t="243233" x="6203950" y="6210300"/>
          <p14:tracePt t="243240" x="6223000" y="6197600"/>
          <p14:tracePt t="243257" x="6318250" y="6165850"/>
          <p14:tracePt t="243274" x="6426200" y="6127750"/>
          <p14:tracePt t="243290" x="6540500" y="6096000"/>
          <p14:tracePt t="243307" x="6635750" y="6070600"/>
          <p14:tracePt t="243324" x="6731000" y="6057900"/>
          <p14:tracePt t="243340" x="6794500" y="6051550"/>
          <p14:tracePt t="243357" x="6845300" y="6045200"/>
          <p14:tracePt t="243374" x="6877050" y="6038850"/>
          <p14:tracePt t="243390" x="6915150" y="6038850"/>
          <p14:tracePt t="243407" x="6946900" y="6038850"/>
          <p14:tracePt t="243409" x="6959600" y="6038850"/>
          <p14:tracePt t="243424" x="6965950" y="6038850"/>
          <p14:tracePt t="243440" x="6978650" y="6038850"/>
          <p14:tracePt t="243593" x="6985000" y="6038850"/>
          <p14:tracePt t="243609" x="6997700" y="6038850"/>
          <p14:tracePt t="243642" x="7004050" y="6045200"/>
          <p14:tracePt t="243665" x="7016750" y="6045200"/>
          <p14:tracePt t="243682" x="7035800" y="6051550"/>
          <p14:tracePt t="243689" x="7054850" y="6057900"/>
          <p14:tracePt t="243698" x="7099300" y="6064250"/>
          <p14:tracePt t="243707" x="7143750" y="6064250"/>
          <p14:tracePt t="243724" x="7226300" y="6064250"/>
          <p14:tracePt t="243740" x="7327900" y="6038850"/>
          <p14:tracePt t="243757" x="7372350" y="6013450"/>
          <p14:tracePt t="243774" x="7397750" y="5988050"/>
          <p14:tracePt t="243791" x="7404100" y="5975350"/>
          <p14:tracePt t="243807" x="7404100" y="5937250"/>
          <p14:tracePt t="243824" x="7404100" y="5924550"/>
          <p14:tracePt t="243825" x="7404100" y="5911850"/>
          <p14:tracePt t="243840" x="7404100" y="5892800"/>
          <p14:tracePt t="243857" x="7404100" y="5873750"/>
          <p14:tracePt t="243874" x="7397750" y="5848350"/>
          <p14:tracePt t="243891" x="7366000" y="5803900"/>
          <p14:tracePt t="243907" x="7340600" y="5778500"/>
          <p14:tracePt t="243924" x="7296150" y="5708650"/>
          <p14:tracePt t="243941" x="7270750" y="5683250"/>
          <p14:tracePt t="243957" x="7258050" y="5664200"/>
          <p14:tracePt t="243974" x="7251700" y="5657850"/>
          <p14:tracePt t="243991" x="7239000" y="5651500"/>
          <p14:tracePt t="244007" x="7232650" y="5645150"/>
          <p14:tracePt t="244024" x="7200900" y="5638800"/>
          <p14:tracePt t="244041" x="7162800" y="5619750"/>
          <p14:tracePt t="244057" x="7150100" y="5619750"/>
          <p14:tracePt t="244074" x="7137400" y="5619750"/>
          <p14:tracePt t="244091" x="7118350" y="5619750"/>
          <p14:tracePt t="244107" x="7105650" y="5619750"/>
          <p14:tracePt t="244124" x="7073900" y="5619750"/>
          <p14:tracePt t="244140" x="7023100" y="5613400"/>
          <p14:tracePt t="244157" x="6965950" y="5613400"/>
          <p14:tracePt t="244162" x="6940550" y="5613400"/>
          <p14:tracePt t="244175" x="6921500" y="5613400"/>
          <p14:tracePt t="244191" x="6902450" y="5613400"/>
          <p14:tracePt t="244208" x="6889750" y="5613400"/>
          <p14:tracePt t="244224" x="6870700" y="5613400"/>
          <p14:tracePt t="244241" x="6813550" y="5632450"/>
          <p14:tracePt t="244258" x="6800850" y="5632450"/>
          <p14:tracePt t="244274" x="6737350" y="5651500"/>
          <p14:tracePt t="244291" x="6718300" y="5657850"/>
          <p14:tracePt t="244308" x="6699250" y="5670550"/>
          <p14:tracePt t="244324" x="6686550" y="5676900"/>
          <p14:tracePt t="244341" x="6667500" y="5689600"/>
          <p14:tracePt t="244357" x="6642100" y="5708650"/>
          <p14:tracePt t="244374" x="6616700" y="5727700"/>
          <p14:tracePt t="244391" x="6610350" y="5753100"/>
          <p14:tracePt t="244407" x="6610350" y="5797550"/>
          <p14:tracePt t="244409" x="6610350" y="5829300"/>
          <p14:tracePt t="244424" x="6610350" y="5842000"/>
          <p14:tracePt t="244425" x="6610350" y="5861050"/>
          <p14:tracePt t="244441" x="6610350" y="5899150"/>
          <p14:tracePt t="244457" x="6610350" y="5918200"/>
          <p14:tracePt t="244474" x="6610350" y="5994400"/>
          <p14:tracePt t="244491" x="6610350" y="6076950"/>
          <p14:tracePt t="244507" x="6629400" y="6127750"/>
          <p14:tracePt t="244524" x="6648450" y="6153150"/>
          <p14:tracePt t="244541" x="6654800" y="6172200"/>
          <p14:tracePt t="244557" x="6680200" y="6191250"/>
          <p14:tracePt t="244574" x="6699250" y="6197600"/>
          <p14:tracePt t="244591" x="6743700" y="6216650"/>
          <p14:tracePt t="244608" x="6788150" y="6216650"/>
          <p14:tracePt t="244624" x="6883400" y="6216650"/>
          <p14:tracePt t="244641" x="6934200" y="6216650"/>
          <p14:tracePt t="244658" x="6934200" y="6210300"/>
          <p14:tracePt t="244674" x="6978650" y="6191250"/>
          <p14:tracePt t="244691" x="7035800" y="6172200"/>
          <p14:tracePt t="244708" x="7118350" y="6153150"/>
          <p14:tracePt t="244724" x="7175500" y="6121400"/>
          <p14:tracePt t="244741" x="7207250" y="6089650"/>
          <p14:tracePt t="244758" x="7226300" y="6045200"/>
          <p14:tracePt t="244775" x="7239000" y="6007100"/>
          <p14:tracePt t="244791" x="7251700" y="5962650"/>
          <p14:tracePt t="244808" x="7258050" y="5911850"/>
          <p14:tracePt t="244809" x="7258050" y="5899150"/>
          <p14:tracePt t="244824" x="7258050" y="5880100"/>
          <p14:tracePt t="244841" x="7258050" y="5829300"/>
          <p14:tracePt t="244857" x="7258050" y="5810250"/>
          <p14:tracePt t="244874" x="7245350" y="5765800"/>
          <p14:tracePt t="244891" x="7226300" y="5727700"/>
          <p14:tracePt t="244908" x="7188200" y="5683250"/>
          <p14:tracePt t="244924" x="7131050" y="5594350"/>
          <p14:tracePt t="244941" x="7061200" y="5530850"/>
          <p14:tracePt t="244958" x="6985000" y="5480050"/>
          <p14:tracePt t="244974" x="6921500" y="5454650"/>
          <p14:tracePt t="244991" x="6858000" y="5448300"/>
          <p14:tracePt t="244992" x="6832600" y="5448300"/>
          <p14:tracePt t="245008" x="6807200" y="5435600"/>
          <p14:tracePt t="245024" x="6750050" y="5435600"/>
          <p14:tracePt t="245041" x="6705600" y="5435600"/>
          <p14:tracePt t="245057" x="6648450" y="5448300"/>
          <p14:tracePt t="245074" x="6597650" y="5473700"/>
          <p14:tracePt t="245091" x="6540500" y="5518150"/>
          <p14:tracePt t="245108" x="6502400" y="5549900"/>
          <p14:tracePt t="245124" x="6451600" y="5588000"/>
          <p14:tracePt t="245141" x="6426200" y="5613400"/>
          <p14:tracePt t="245158" x="6381750" y="5657850"/>
          <p14:tracePt t="245175" x="6362700" y="5689600"/>
          <p14:tracePt t="245191" x="6350000" y="5778500"/>
          <p14:tracePt t="245208" x="6350000" y="5905500"/>
          <p14:tracePt t="245224" x="6388100" y="6013450"/>
          <p14:tracePt t="245241" x="6419850" y="6051550"/>
          <p14:tracePt t="245258" x="6457950" y="6089650"/>
          <p14:tracePt t="245274" x="6534150" y="6134100"/>
          <p14:tracePt t="245291" x="6604000" y="6165850"/>
          <p14:tracePt t="245308" x="6667500" y="6184900"/>
          <p14:tracePt t="245328" x="6711950" y="6197600"/>
          <p14:tracePt t="245332" x="6737350" y="6203950"/>
          <p14:tracePt t="245341" x="6750050" y="6210300"/>
          <p14:tracePt t="245358" x="6775450" y="6216650"/>
          <p14:tracePt t="245374" x="6781800" y="6216650"/>
          <p14:tracePt t="245392" x="6794500" y="6216650"/>
          <p14:tracePt t="245408" x="6832600" y="6216650"/>
          <p14:tracePt t="245424" x="6953250" y="6165850"/>
          <p14:tracePt t="245441" x="7048500" y="6127750"/>
          <p14:tracePt t="245458" x="7105650" y="6096000"/>
          <p14:tracePt t="245474" x="7124700" y="6076950"/>
          <p14:tracePt t="245491" x="7131050" y="6045200"/>
          <p14:tracePt t="245508" x="7143750" y="6007100"/>
          <p14:tracePt t="245525" x="7150100" y="5962650"/>
          <p14:tracePt t="245541" x="7156450" y="5924550"/>
          <p14:tracePt t="245558" x="7156450" y="5911850"/>
          <p14:tracePt t="245574" x="7156450" y="5905500"/>
          <p14:tracePt t="245591" x="7156450" y="5899150"/>
          <p14:tracePt t="245784" x="7156450" y="5892800"/>
          <p14:tracePt t="245873" x="7156450" y="5886450"/>
          <p14:tracePt t="245891" x="7150100" y="5886450"/>
          <p14:tracePt t="245908" x="7143750" y="5899150"/>
          <p14:tracePt t="245925" x="7137400" y="5924550"/>
          <p14:tracePt t="245941" x="7131050" y="5956300"/>
          <p14:tracePt t="245958" x="7131050" y="6000750"/>
          <p14:tracePt t="245975" x="7131050" y="6026150"/>
          <p14:tracePt t="245991" x="7124700" y="6064250"/>
          <p14:tracePt t="246008" x="7118350" y="6089650"/>
          <p14:tracePt t="246009" x="7118350" y="6108700"/>
          <p14:tracePt t="246024" x="7118350" y="6127750"/>
          <p14:tracePt t="246041" x="7118350" y="6134100"/>
          <p14:tracePt t="246114" x="7112000" y="6134100"/>
          <p14:tracePt t="246120" x="7105650" y="6127750"/>
          <p14:tracePt t="246132" x="7080250" y="6108700"/>
          <p14:tracePt t="246141" x="7073900" y="6096000"/>
          <p14:tracePt t="246158" x="7048500" y="6070600"/>
          <p14:tracePt t="246175" x="7035800" y="6057900"/>
          <p14:tracePt t="246191" x="7004050" y="6038850"/>
          <p14:tracePt t="246208" x="6959600" y="6019800"/>
          <p14:tracePt t="246210" x="6934200" y="6013450"/>
          <p14:tracePt t="246225" x="6864350" y="6013450"/>
          <p14:tracePt t="246241" x="6788150" y="6013450"/>
          <p14:tracePt t="246258" x="6731000" y="6026150"/>
          <p14:tracePt t="246275" x="6699250" y="6045200"/>
          <p14:tracePt t="246292" x="6667500" y="6064250"/>
          <p14:tracePt t="246308" x="6629400" y="6089650"/>
          <p14:tracePt t="246325" x="6591300" y="6127750"/>
          <p14:tracePt t="246341" x="6565900" y="6203950"/>
          <p14:tracePt t="246358" x="6565900" y="6267450"/>
          <p14:tracePt t="246375" x="6553200" y="6337300"/>
          <p14:tracePt t="246392" x="6553200" y="6464300"/>
          <p14:tracePt t="246395" x="6553200" y="6527800"/>
          <p14:tracePt t="246408" x="6553200" y="6578600"/>
          <p14:tracePt t="246425" x="6553200" y="6642100"/>
          <p14:tracePt t="246441" x="6553200" y="6661150"/>
          <p14:tracePt t="246458" x="6565900" y="6686550"/>
          <p14:tracePt t="246475" x="6591300" y="6711950"/>
          <p14:tracePt t="246491" x="6648450" y="6737350"/>
          <p14:tracePt t="246508" x="6711950" y="6769100"/>
          <p14:tracePt t="246525" x="6788150" y="6813550"/>
          <p14:tracePt t="246542" x="6851650" y="6826250"/>
          <p14:tracePt t="246558" x="6889750" y="6826250"/>
          <p14:tracePt t="246575" x="6908800" y="6826250"/>
          <p14:tracePt t="246591" x="6921500" y="6826250"/>
          <p14:tracePt t="246608" x="6946900" y="6794500"/>
          <p14:tracePt t="246625" x="6972300" y="6762750"/>
          <p14:tracePt t="246641" x="7004050" y="6705600"/>
          <p14:tracePt t="246658" x="7016750" y="6654800"/>
          <p14:tracePt t="246675" x="7016750" y="6597650"/>
          <p14:tracePt t="246692" x="7016750" y="6546850"/>
          <p14:tracePt t="246708" x="7016750" y="6508750"/>
          <p14:tracePt t="246725" x="7016750" y="6483350"/>
          <p14:tracePt t="246742" x="7016750" y="6457950"/>
          <p14:tracePt t="246758" x="7016750" y="6451600"/>
          <p14:tracePt t="246775" x="7016750" y="6445250"/>
          <p14:tracePt t="247217" x="7016750" y="6451600"/>
          <p14:tracePt t="247249" x="7023100" y="6457950"/>
          <p14:tracePt t="247256" x="7029450" y="6457950"/>
          <p14:tracePt t="247267" x="7048500" y="6457950"/>
          <p14:tracePt t="247275" x="7054850" y="6457950"/>
          <p14:tracePt t="247292" x="7112000" y="6438900"/>
          <p14:tracePt t="247309" x="7143750" y="6426200"/>
          <p14:tracePt t="247325" x="7150100" y="6419850"/>
          <p14:tracePt t="247364" x="7156450" y="6419850"/>
          <p14:tracePt t="247497" x="7156450" y="6413500"/>
          <p14:tracePt t="247505" x="7156450" y="6407150"/>
          <p14:tracePt t="247515" x="7156450" y="6400800"/>
          <p14:tracePt t="247825" x="7156450" y="6394450"/>
          <p14:tracePt t="247833" x="7156450" y="6388100"/>
          <p14:tracePt t="247849" x="7150100" y="6381750"/>
          <p14:tracePt t="247859" x="7143750" y="6381750"/>
          <p14:tracePt t="247875" x="7137400" y="6369050"/>
          <p14:tracePt t="247893" x="7105650" y="6362700"/>
          <p14:tracePt t="247908" x="7048500" y="6337300"/>
          <p14:tracePt t="247925" x="6997700" y="6330950"/>
          <p14:tracePt t="247942" x="6953250" y="6324600"/>
          <p14:tracePt t="247959" x="6908800" y="6318250"/>
          <p14:tracePt t="247960" x="6877050" y="6305550"/>
          <p14:tracePt t="247975" x="6832600" y="6292850"/>
          <p14:tracePt t="247992" x="6711950" y="6273800"/>
          <p14:tracePt t="248009" x="6534150" y="6235700"/>
          <p14:tracePt t="248025" x="6438900" y="6203950"/>
          <p14:tracePt t="248042" x="6375400" y="6184900"/>
          <p14:tracePt t="248058" x="6324600" y="6184900"/>
          <p14:tracePt t="248075" x="6292850" y="6184900"/>
          <p14:tracePt t="248092" x="6223000" y="6184900"/>
          <p14:tracePt t="248109" x="6153150" y="6184900"/>
          <p14:tracePt t="248126" x="6057900" y="6165850"/>
          <p14:tracePt t="248142" x="5981700" y="6153150"/>
          <p14:tracePt t="248159" x="5930900" y="6146800"/>
          <p14:tracePt t="248175" x="5911850" y="6134100"/>
          <p14:tracePt t="248177" x="5899150" y="6134100"/>
          <p14:tracePt t="248193" x="5886450" y="6134100"/>
          <p14:tracePt t="248209" x="5842000" y="6127750"/>
          <p14:tracePt t="248225" x="5772150" y="6127750"/>
          <p14:tracePt t="248242" x="5683250" y="6115050"/>
          <p14:tracePt t="248259" x="5619750" y="6096000"/>
          <p14:tracePt t="248275" x="5568950" y="6070600"/>
          <p14:tracePt t="248292" x="5543550" y="6064250"/>
          <p14:tracePt t="248325" x="5530850" y="6064250"/>
          <p14:tracePt t="248342" x="5499100" y="6064250"/>
          <p14:tracePt t="248359" x="5467350" y="6051550"/>
          <p14:tracePt t="248375" x="5441950" y="6045200"/>
          <p14:tracePt t="248376" x="5435600" y="6045200"/>
          <p14:tracePt t="248392" x="5429250" y="6045200"/>
          <p14:tracePt t="248409" x="5429250" y="6038850"/>
          <p14:tracePt t="248426" x="5416550" y="6026150"/>
          <p14:tracePt t="248442" x="5410200" y="6019800"/>
          <p14:tracePt t="248459" x="5397500" y="6013450"/>
          <p14:tracePt t="248475" x="5391150" y="6013450"/>
          <p14:tracePt t="248492" x="5384800" y="6013450"/>
          <p14:tracePt t="248509" x="5378450" y="6007100"/>
          <p14:tracePt t="248526" x="5365750" y="6007100"/>
          <p14:tracePt t="248542" x="5346700" y="6007100"/>
          <p14:tracePt t="248559" x="5314950" y="6000750"/>
          <p14:tracePt t="248575" x="5276850" y="5981700"/>
          <p14:tracePt t="248577" x="5257800" y="5981700"/>
          <p14:tracePt t="248592" x="5232400" y="5962650"/>
          <p14:tracePt t="248642" x="5232400" y="5956300"/>
          <p14:tracePt t="248650" x="5226050" y="5943600"/>
          <p14:tracePt t="248659" x="5226050" y="5937250"/>
          <p14:tracePt t="248675" x="5200650" y="5867400"/>
          <p14:tracePt t="248692" x="5194300" y="5822950"/>
          <p14:tracePt t="248708" x="5194300" y="5816600"/>
          <p14:tracePt t="248725" x="5194300" y="5810250"/>
          <p14:tracePt t="248742" x="5187950" y="5791200"/>
          <p14:tracePt t="248759" x="5162550" y="5765800"/>
          <p14:tracePt t="248775" x="5143500" y="5753100"/>
          <p14:tracePt t="248792" x="5143500" y="5746750"/>
          <p14:tracePt t="248936" x="5156200" y="5772150"/>
          <p14:tracePt t="248945" x="5187950" y="5778500"/>
          <p14:tracePt t="248953" x="5207000" y="5791200"/>
          <p14:tracePt t="251121" x="5207000" y="5772150"/>
          <p14:tracePt t="251129" x="5207000" y="5740400"/>
          <p14:tracePt t="251143" x="5207000" y="5721350"/>
          <p14:tracePt t="251160" x="5207000" y="5689600"/>
          <p14:tracePt t="251177" x="5219700" y="5657850"/>
          <p14:tracePt t="251193" x="5226050" y="5619750"/>
          <p14:tracePt t="251210" x="5232400" y="5600700"/>
          <p14:tracePt t="251227" x="5238750" y="5581650"/>
          <p14:tracePt t="251243" x="5257800" y="5556250"/>
          <p14:tracePt t="251260" x="5264150" y="5543550"/>
          <p14:tracePt t="251315" x="5264150" y="5537200"/>
          <p14:tracePt t="251320" x="5270500" y="5537200"/>
          <p14:tracePt t="251331" x="5283200" y="5524500"/>
          <p14:tracePt t="251343" x="5289550" y="5505450"/>
          <p14:tracePt t="251360" x="5302250" y="5473700"/>
          <p14:tracePt t="251376" x="5308600" y="5454650"/>
          <p14:tracePt t="251393" x="5308600" y="5448300"/>
          <p14:tracePt t="251410" x="5308600" y="5429250"/>
          <p14:tracePt t="251427" x="5308600" y="5416550"/>
          <p14:tracePt t="251443" x="5308600" y="5384800"/>
          <p14:tracePt t="251460" x="5308600" y="5283200"/>
          <p14:tracePt t="251476" x="5295900" y="5213350"/>
          <p14:tracePt t="251493" x="5283200" y="5207000"/>
          <p14:tracePt t="251509" x="5283200" y="5200650"/>
          <p14:tracePt t="251552" x="5276850" y="5200650"/>
          <p14:tracePt t="251569" x="5276850" y="5187950"/>
          <p14:tracePt t="251577" x="5270500" y="5181600"/>
          <p14:tracePt t="251593" x="5245100" y="5162550"/>
          <p14:tracePt t="251610" x="5245100" y="5156200"/>
          <p14:tracePt t="251626" x="5238750" y="5149850"/>
          <p14:tracePt t="251667" x="5238750" y="5143500"/>
          <p14:tracePt t="251677" x="5238750" y="5137150"/>
          <p14:tracePt t="251693" x="5238750" y="5118100"/>
          <p14:tracePt t="251710" x="5238750" y="5092700"/>
          <p14:tracePt t="251727" x="5226050" y="5073650"/>
          <p14:tracePt t="251762" x="5226050" y="5060950"/>
          <p14:tracePt t="251776" x="5226050" y="5041900"/>
          <p14:tracePt t="251793" x="5226050" y="5022850"/>
          <p14:tracePt t="251810" x="5226050" y="5010150"/>
          <p14:tracePt t="251843" x="5226050" y="5003800"/>
          <p14:tracePt t="251860" x="5226050" y="4997450"/>
          <p14:tracePt t="251914" x="5226050" y="4991100"/>
          <p14:tracePt t="251932" x="5226050" y="4984750"/>
          <p14:tracePt t="255108" x="0" y="0"/>
        </p14:tracePtLst>
      </p14:laserTraceLst>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64328"/>
            <a:ext cx="9092141" cy="6793672"/>
          </a:xfrm>
          <a:prstGeom prst="rect">
            <a:avLst/>
          </a:prstGeom>
        </p:spPr>
      </p:pic>
      <p:cxnSp>
        <p:nvCxnSpPr>
          <p:cNvPr id="5" name="Straight Connector 4"/>
          <p:cNvCxnSpPr/>
          <p:nvPr/>
        </p:nvCxnSpPr>
        <p:spPr>
          <a:xfrm flipV="1">
            <a:off x="4131733" y="2527443"/>
            <a:ext cx="6656132" cy="5783208"/>
          </a:xfrm>
          <a:prstGeom prst="line">
            <a:avLst/>
          </a:prstGeom>
          <a:ln w="38100">
            <a:solidFill>
              <a:schemeClr val="tx2"/>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57200" y="102150"/>
            <a:ext cx="5808134" cy="923330"/>
          </a:xfrm>
          <a:prstGeom prst="rect">
            <a:avLst/>
          </a:prstGeom>
          <a:noFill/>
        </p:spPr>
        <p:txBody>
          <a:bodyPr wrap="square" rtlCol="0">
            <a:spAutoFit/>
          </a:bodyPr>
          <a:lstStyle/>
          <a:p>
            <a:r>
              <a:rPr lang="en-US" dirty="0"/>
              <a:t>OR replot with Strength on y-axis so the Performance Index maximum is  top left as normal</a:t>
            </a:r>
            <a:r>
              <a:rPr lang="mr-IN" dirty="0"/>
              <a:t>…</a:t>
            </a:r>
            <a:endParaRPr lang="en-US" dirty="0"/>
          </a:p>
          <a:p>
            <a:r>
              <a:rPr lang="en-US" dirty="0"/>
              <a:t>See separate handout for expanded view</a:t>
            </a:r>
          </a:p>
        </p:txBody>
      </p:sp>
      <p:sp>
        <p:nvSpPr>
          <p:cNvPr id="2" name="Slide Number Placeholder 1"/>
          <p:cNvSpPr>
            <a:spLocks noGrp="1"/>
          </p:cNvSpPr>
          <p:nvPr>
            <p:ph type="sldNum" sz="quarter" idx="12"/>
          </p:nvPr>
        </p:nvSpPr>
        <p:spPr/>
        <p:txBody>
          <a:bodyPr/>
          <a:lstStyle/>
          <a:p>
            <a:fld id="{F71EA363-3AA4-554B-864A-16EC408230E4}" type="slidenum">
              <a:rPr lang="en-GB" smtClean="0"/>
              <a:pPr/>
              <a:t>15</a:t>
            </a:fld>
            <a:endParaRPr lang="en-GB"/>
          </a:p>
        </p:txBody>
      </p:sp>
    </p:spTree>
    <p:custDataLst>
      <p:tags r:id="rId1"/>
    </p:custDataLst>
    <p:extLst>
      <p:ext uri="{BB962C8B-B14F-4D97-AF65-F5344CB8AC3E}">
        <p14:creationId xmlns:p14="http://schemas.microsoft.com/office/powerpoint/2010/main" val="2945691983"/>
      </p:ext>
    </p:extLst>
  </p:cSld>
  <p:clrMapOvr>
    <a:masterClrMapping/>
  </p:clrMapOvr>
  <mc:AlternateContent xmlns:mc="http://schemas.openxmlformats.org/markup-compatibility/2006" xmlns:p14="http://schemas.microsoft.com/office/powerpoint/2010/main">
    <mc:Choice Requires="p14">
      <p:transition spd="slow" p14:dur="2000" advTm="34936"/>
    </mc:Choice>
    <mc:Fallback xmlns="">
      <p:transition spd="slow" advTm="3493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129 -0.00857 L -0.48073 -0.61968 " pathEditMode="relative" rAng="0" ptsTypes="AA">
                                      <p:cBhvr>
                                        <p:cTn id="6" dur="2000" fill="hold"/>
                                        <p:tgtEl>
                                          <p:spTgt spid="5"/>
                                        </p:tgtEl>
                                        <p:attrNameLst>
                                          <p:attrName>ppt_x</p:attrName>
                                          <p:attrName>ppt_y</p:attrName>
                                        </p:attrNameLst>
                                      </p:cBhvr>
                                      <p:rCtr x="-23472" y="-305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Elastic Hinges: finger implants</a:t>
            </a:r>
          </a:p>
        </p:txBody>
      </p:sp>
      <p:pic>
        <p:nvPicPr>
          <p:cNvPr id="6" name="Picture 5" descr="Screen Shot 2014-09-05 at 07.54.38.png"/>
          <p:cNvPicPr>
            <a:picLocks noChangeAspect="1"/>
          </p:cNvPicPr>
          <p:nvPr/>
        </p:nvPicPr>
        <p:blipFill rotWithShape="1">
          <a:blip r:embed="rId3">
            <a:extLst>
              <a:ext uri="{28A0092B-C50C-407E-A947-70E740481C1C}">
                <a14:useLocalDpi xmlns:a14="http://schemas.microsoft.com/office/drawing/2010/main"/>
              </a:ext>
            </a:extLst>
          </a:blip>
          <a:srcRect l="12079" t="7344" r="10124"/>
          <a:stretch/>
        </p:blipFill>
        <p:spPr>
          <a:xfrm>
            <a:off x="5880754" y="4345505"/>
            <a:ext cx="3110846" cy="2285194"/>
          </a:xfrm>
          <a:prstGeom prst="rect">
            <a:avLst/>
          </a:prstGeom>
        </p:spPr>
      </p:pic>
      <p:sp>
        <p:nvSpPr>
          <p:cNvPr id="3" name="TextBox 2"/>
          <p:cNvSpPr txBox="1"/>
          <p:nvPr/>
        </p:nvSpPr>
        <p:spPr>
          <a:xfrm>
            <a:off x="122945" y="879789"/>
            <a:ext cx="7903459" cy="5878532"/>
          </a:xfrm>
          <a:prstGeom prst="rect">
            <a:avLst/>
          </a:prstGeom>
          <a:noFill/>
        </p:spPr>
        <p:txBody>
          <a:bodyPr wrap="square" rtlCol="0">
            <a:spAutoFit/>
          </a:bodyPr>
          <a:lstStyle/>
          <a:p>
            <a:pPr>
              <a:spcBef>
                <a:spcPts val="1200"/>
              </a:spcBef>
            </a:pPr>
            <a:r>
              <a:rPr lang="en-GB" sz="2400" dirty="0"/>
              <a:t>Elastomers show superior performance if you are not constrained by requiring a higher stiffness.</a:t>
            </a:r>
          </a:p>
          <a:p>
            <a:pPr>
              <a:spcBef>
                <a:spcPts val="1200"/>
              </a:spcBef>
            </a:pPr>
            <a:r>
              <a:rPr lang="en-GB" sz="2400" b="1" dirty="0"/>
              <a:t>Additional constraints </a:t>
            </a:r>
            <a:r>
              <a:rPr lang="en-GB" sz="2400" dirty="0"/>
              <a:t>of </a:t>
            </a:r>
            <a:r>
              <a:rPr lang="en-GB" sz="2400" b="1" dirty="0"/>
              <a:t> cost, biocompatibility and durability</a:t>
            </a:r>
          </a:p>
          <a:p>
            <a:pPr>
              <a:spcBef>
                <a:spcPts val="1200"/>
              </a:spcBef>
            </a:pPr>
            <a:r>
              <a:rPr lang="en-GB" sz="2400" dirty="0"/>
              <a:t>PU is 3-5 times more cheaper than silicone, but the materials cost is not often constraint on a medical implant (unless it is a high volume one like a catheter). </a:t>
            </a:r>
          </a:p>
          <a:p>
            <a:pPr>
              <a:spcBef>
                <a:spcPts val="1200"/>
              </a:spcBef>
            </a:pPr>
            <a:r>
              <a:rPr lang="en-GB" sz="2400" dirty="0"/>
              <a:t>PU and silicone are both </a:t>
            </a:r>
            <a:r>
              <a:rPr lang="en-GB" sz="2400" b="1" dirty="0"/>
              <a:t>biocompatible</a:t>
            </a:r>
            <a:r>
              <a:rPr lang="en-GB" sz="2400" dirty="0"/>
              <a:t> and both have low surface energy which makes them </a:t>
            </a:r>
            <a:r>
              <a:rPr lang="en-GB" sz="2400" b="1" dirty="0"/>
              <a:t>hydrophobic</a:t>
            </a:r>
            <a:r>
              <a:rPr lang="en-GB" sz="2400" dirty="0"/>
              <a:t>. </a:t>
            </a:r>
          </a:p>
          <a:p>
            <a:pPr>
              <a:spcBef>
                <a:spcPts val="1200"/>
              </a:spcBef>
            </a:pPr>
            <a:r>
              <a:rPr lang="en-GB" sz="2400" dirty="0"/>
              <a:t>However PU is used as candidate heart valve </a:t>
            </a:r>
          </a:p>
          <a:p>
            <a:r>
              <a:rPr lang="en-GB" sz="2400" dirty="0"/>
              <a:t>material as it has higher toughness and </a:t>
            </a:r>
          </a:p>
          <a:p>
            <a:r>
              <a:rPr lang="en-GB" sz="2400" dirty="0"/>
              <a:t>Strength and is </a:t>
            </a:r>
            <a:r>
              <a:rPr lang="en-GB" sz="2400" b="1" dirty="0"/>
              <a:t>non </a:t>
            </a:r>
            <a:r>
              <a:rPr lang="en-GB" sz="2400" b="1" dirty="0" err="1"/>
              <a:t>thrombogenic</a:t>
            </a:r>
            <a:r>
              <a:rPr lang="en-GB" sz="2400" dirty="0"/>
              <a:t>,</a:t>
            </a:r>
          </a:p>
          <a:p>
            <a:r>
              <a:rPr lang="en-GB" sz="2400" dirty="0"/>
              <a:t>while silicone is used for finger joints</a:t>
            </a:r>
          </a:p>
          <a:p>
            <a:r>
              <a:rPr lang="en-GB" sz="2400" dirty="0"/>
              <a:t>due to its </a:t>
            </a:r>
            <a:r>
              <a:rPr lang="en-GB" sz="2400" b="1" dirty="0"/>
              <a:t>durability at high strains</a:t>
            </a:r>
            <a:endParaRPr lang="en-GB" sz="2400" dirty="0"/>
          </a:p>
        </p:txBody>
      </p:sp>
      <p:sp>
        <p:nvSpPr>
          <p:cNvPr id="4" name="Slide Number Placeholder 3"/>
          <p:cNvSpPr>
            <a:spLocks noGrp="1"/>
          </p:cNvSpPr>
          <p:nvPr>
            <p:ph type="sldNum" sz="quarter" idx="12"/>
          </p:nvPr>
        </p:nvSpPr>
        <p:spPr/>
        <p:txBody>
          <a:bodyPr/>
          <a:lstStyle/>
          <a:p>
            <a:fld id="{F71EA363-3AA4-554B-864A-16EC408230E4}" type="slidenum">
              <a:rPr lang="en-GB" smtClean="0"/>
              <a:pPr/>
              <a:t>16</a:t>
            </a:fld>
            <a:endParaRPr lang="en-GB"/>
          </a:p>
        </p:txBody>
      </p:sp>
    </p:spTree>
    <p:extLst>
      <p:ext uri="{BB962C8B-B14F-4D97-AF65-F5344CB8AC3E}">
        <p14:creationId xmlns:p14="http://schemas.microsoft.com/office/powerpoint/2010/main" val="2653712784"/>
      </p:ext>
    </p:extLst>
  </p:cSld>
  <p:clrMapOvr>
    <a:masterClrMapping/>
  </p:clrMapOvr>
  <mc:AlternateContent xmlns:mc="http://schemas.openxmlformats.org/markup-compatibility/2006" xmlns:p14="http://schemas.microsoft.com/office/powerpoint/2010/main">
    <mc:Choice Requires="p14">
      <p:transition spd="slow" p14:dur="2000" advTm="212887"/>
    </mc:Choice>
    <mc:Fallback xmlns="">
      <p:transition spd="slow" advTm="212887"/>
    </mc:Fallback>
  </mc:AlternateContent>
  <p:extLst>
    <p:ext uri="{3A86A75C-4F4B-4683-9AE1-C65F6400EC91}">
      <p14:laserTraceLst xmlns:p14="http://schemas.microsoft.com/office/powerpoint/2010/main">
        <p14:tracePtLst>
          <p14:tracePt t="68116" x="6800850" y="2876550"/>
          <p14:tracePt t="68130" x="6699250" y="2825750"/>
          <p14:tracePt t="68164" x="6445250" y="2673350"/>
          <p14:tracePt t="68166" x="6369050" y="2647950"/>
          <p14:tracePt t="68186" x="6261100" y="2609850"/>
          <p14:tracePt t="68202" x="6197600" y="2571750"/>
          <p14:tracePt t="68219" x="6153150" y="2546350"/>
          <p14:tracePt t="68236" x="6121400" y="2540000"/>
          <p14:tracePt t="68252" x="6102350" y="2527300"/>
          <p14:tracePt t="68269" x="6096000" y="2527300"/>
          <p14:tracePt t="78030" x="6083300" y="2520950"/>
          <p14:tracePt t="78054" x="6076950" y="2520950"/>
          <p14:tracePt t="78062" x="6064250" y="2520950"/>
          <p14:tracePt t="78072" x="6038850" y="2520950"/>
          <p14:tracePt t="78089" x="5981700" y="2520950"/>
          <p14:tracePt t="78105" x="5848350" y="2520950"/>
          <p14:tracePt t="78122" x="5676900" y="2533650"/>
          <p14:tracePt t="78139" x="5530850" y="2552700"/>
          <p14:tracePt t="78156" x="5448300" y="2565400"/>
          <p14:tracePt t="78172" x="5365750" y="2571750"/>
          <p14:tracePt t="78189" x="5251450" y="2571750"/>
          <p14:tracePt t="78190" x="5162550" y="2571750"/>
          <p14:tracePt t="78206" x="5048250" y="2571750"/>
          <p14:tracePt t="78222" x="4597400" y="2616200"/>
          <p14:tracePt t="78239" x="4425950" y="2628900"/>
          <p14:tracePt t="78255" x="4298950" y="2635250"/>
          <p14:tracePt t="78272" x="4146550" y="2647950"/>
          <p14:tracePt t="78289" x="3810000" y="2667000"/>
          <p14:tracePt t="78305" x="3257550" y="2667000"/>
          <p14:tracePt t="78322" x="2654300" y="2667000"/>
          <p14:tracePt t="78339" x="2152650" y="2667000"/>
          <p14:tracePt t="78355" x="1739900" y="2667000"/>
          <p14:tracePt t="78373" x="1397000" y="2667000"/>
          <p14:tracePt t="78389" x="1149350" y="2667000"/>
          <p14:tracePt t="78406" x="838200" y="2667000"/>
          <p14:tracePt t="78422" x="387350" y="2667000"/>
          <p14:tracePt t="78439" x="203200" y="2692400"/>
          <p14:tracePt t="78455" x="146050" y="2705100"/>
          <p14:tracePt t="78472" x="139700" y="2711450"/>
          <p14:tracePt t="78506" x="127000" y="2711450"/>
          <p14:tracePt t="78522" x="101600" y="2717800"/>
          <p14:tracePt t="78539" x="57150" y="2736850"/>
          <p14:tracePt t="78555" x="50800" y="2749550"/>
          <p14:tracePt t="118962" x="57150" y="2768600"/>
          <p14:tracePt t="118967" x="101600" y="2800350"/>
          <p14:tracePt t="118976" x="165100" y="2832100"/>
          <p14:tracePt t="118986" x="241300" y="2857500"/>
          <p14:tracePt t="119002" x="381000" y="2901950"/>
          <p14:tracePt t="119020" x="539750" y="2946400"/>
          <p14:tracePt t="119036" x="704850" y="2978150"/>
          <p14:tracePt t="119053" x="882650" y="3028950"/>
          <p14:tracePt t="119069" x="1041400" y="3054350"/>
          <p14:tracePt t="119070" x="1104900" y="3060700"/>
          <p14:tracePt t="119086" x="1200150" y="3060700"/>
          <p14:tracePt t="119103" x="1257300" y="3073400"/>
          <p14:tracePt t="119119" x="1289050" y="3073400"/>
          <p14:tracePt t="119198" x="1295400" y="3073400"/>
          <p14:tracePt t="119294" x="1289050" y="3073400"/>
          <p14:tracePt t="119304" x="1270000" y="3073400"/>
          <p14:tracePt t="119319" x="1212850" y="3073400"/>
          <p14:tracePt t="119336" x="1174750" y="3073400"/>
          <p14:tracePt t="119353" x="1155700" y="3073400"/>
          <p14:tracePt t="119369" x="1136650" y="3079750"/>
          <p14:tracePt t="119386" x="1098550" y="3079750"/>
          <p14:tracePt t="119403" x="1047750" y="3079750"/>
          <p14:tracePt t="119419" x="990600" y="3079750"/>
          <p14:tracePt t="119436" x="971550" y="3079750"/>
          <p14:tracePt t="137584" x="965200" y="3079750"/>
          <p14:tracePt t="137590" x="889000" y="3073400"/>
          <p14:tracePt t="137600" x="742950" y="3067050"/>
          <p14:tracePt t="137609" x="520700" y="3067050"/>
          <p14:tracePt t="137625" x="57150" y="3251200"/>
          <p14:tracePt t="138302" x="0" y="5257800"/>
          <p14:tracePt t="138310" x="12700" y="5302250"/>
          <p14:tracePt t="138318" x="19050" y="5346700"/>
          <p14:tracePt t="138326" x="31750" y="5391150"/>
          <p14:tracePt t="138342" x="44450" y="5499100"/>
          <p14:tracePt t="138359" x="76200" y="5632450"/>
          <p14:tracePt t="138376" x="133350" y="5778500"/>
          <p14:tracePt t="138392" x="171450" y="5861050"/>
          <p14:tracePt t="138409" x="203200" y="5905500"/>
          <p14:tracePt t="138426" x="215900" y="5911850"/>
          <p14:tracePt t="138432" x="222250" y="5918200"/>
          <p14:tracePt t="138442" x="228600" y="5924550"/>
          <p14:tracePt t="138459" x="234950" y="5924550"/>
          <p14:tracePt t="138492" x="241300" y="5924550"/>
          <p14:tracePt t="138525" x="247650" y="5905500"/>
          <p14:tracePt t="138542" x="273050" y="5810250"/>
          <p14:tracePt t="138559" x="292100" y="5657850"/>
          <p14:tracePt t="138576" x="311150" y="5499100"/>
          <p14:tracePt t="138592" x="330200" y="5346700"/>
          <p14:tracePt t="138609" x="368300" y="5213350"/>
          <p14:tracePt t="138626" x="406400" y="5092700"/>
          <p14:tracePt t="138642" x="419100" y="4997450"/>
          <p14:tracePt t="138659" x="450850" y="4883150"/>
          <p14:tracePt t="138677" x="476250" y="4787900"/>
          <p14:tracePt t="138692" x="482600" y="4768850"/>
          <p14:tracePt t="138734" x="482600" y="4762500"/>
          <p14:tracePt t="138742" x="482600" y="4743450"/>
          <p14:tracePt t="138759" x="501650" y="4603750"/>
          <p14:tracePt t="138776" x="508000" y="4470400"/>
          <p14:tracePt t="138792" x="508000" y="4413250"/>
          <p14:tracePt t="138809" x="508000" y="4400550"/>
          <p14:tracePt t="138826" x="508000" y="4394200"/>
          <p14:tracePt t="138942" x="520700" y="4394200"/>
          <p14:tracePt t="138950" x="527050" y="4394200"/>
          <p14:tracePt t="138959" x="539750" y="4400550"/>
          <p14:tracePt t="138976" x="577850" y="4387850"/>
          <p14:tracePt t="138992" x="654050" y="4362450"/>
          <p14:tracePt t="139009" x="768350" y="4337050"/>
          <p14:tracePt t="139026" x="927100" y="4330700"/>
          <p14:tracePt t="139043" x="1136650" y="4330700"/>
          <p14:tracePt t="139059" x="1327150" y="4330700"/>
          <p14:tracePt t="139076" x="1479550" y="4330700"/>
          <p14:tracePt t="139092" x="1574800" y="4330700"/>
          <p14:tracePt t="139109" x="1657350" y="4330700"/>
          <p14:tracePt t="139110" x="1701800" y="4330700"/>
          <p14:tracePt t="139126" x="1771650" y="4318000"/>
          <p14:tracePt t="139142" x="1835150" y="4311650"/>
          <p14:tracePt t="139159" x="1885950" y="4305300"/>
          <p14:tracePt t="139176" x="1905000" y="4305300"/>
          <p14:tracePt t="139183" x="1911350" y="4305300"/>
          <p14:tracePt t="139192" x="1917700" y="4305300"/>
          <p14:tracePt t="139210" x="1968500" y="4305300"/>
          <p14:tracePt t="139226" x="2044700" y="4311650"/>
          <p14:tracePt t="139242" x="2108200" y="4324350"/>
          <p14:tracePt t="139259" x="2159000" y="4330700"/>
          <p14:tracePt t="139276" x="2178050" y="4330700"/>
          <p14:tracePt t="139293" x="2197100" y="4337050"/>
          <p14:tracePt t="139309" x="2273300" y="4349750"/>
          <p14:tracePt t="139310" x="2330450" y="4349750"/>
          <p14:tracePt t="139326" x="2470150" y="4375150"/>
          <p14:tracePt t="139343" x="2571750" y="4381500"/>
          <p14:tracePt t="139359" x="2622550" y="4381500"/>
          <p14:tracePt t="139376" x="2635250" y="4381500"/>
          <p14:tracePt t="139409" x="2641600" y="4381500"/>
          <p14:tracePt t="139426" x="2660650" y="4394200"/>
          <p14:tracePt t="139442" x="2673350" y="4394200"/>
          <p14:tracePt t="147862" x="2654300" y="4394200"/>
          <p14:tracePt t="147871" x="2616200" y="4406900"/>
          <p14:tracePt t="147879" x="2552700" y="4425950"/>
          <p14:tracePt t="147897" x="2451100" y="4438650"/>
          <p14:tracePt t="147912" x="2343150" y="4445000"/>
          <p14:tracePt t="147929" x="2216150" y="4476750"/>
          <p14:tracePt t="147946" x="2101850" y="4533900"/>
          <p14:tracePt t="147962" x="2025650" y="4591050"/>
          <p14:tracePt t="147979" x="1955800" y="4654550"/>
          <p14:tracePt t="147996" x="1866900" y="4743450"/>
          <p14:tracePt t="148013" x="1797050" y="4819650"/>
          <p14:tracePt t="148014" x="1784350" y="4832350"/>
          <p14:tracePt t="148029" x="1771650" y="4851400"/>
          <p14:tracePt t="148045" x="1765300" y="4870450"/>
          <p14:tracePt t="148062" x="1752600" y="4895850"/>
          <p14:tracePt t="148095" x="1746250" y="4902200"/>
          <p14:tracePt t="148119" x="1739900" y="4902200"/>
          <p14:tracePt t="148129" x="1727200" y="4902200"/>
          <p14:tracePt t="148146" x="1695450" y="4927600"/>
          <p14:tracePt t="148162" x="1682750" y="4940300"/>
          <p14:tracePt t="148196" x="1682750" y="4946650"/>
          <p14:tracePt t="148212" x="1682750" y="4953000"/>
          <p14:tracePt t="148229" x="1682750" y="4972050"/>
          <p14:tracePt t="148246" x="1651000" y="5010150"/>
          <p14:tracePt t="148262" x="1581150" y="5073650"/>
          <p14:tracePt t="148279" x="1536700" y="5111750"/>
          <p14:tracePt t="148296" x="1524000" y="5124450"/>
          <p14:tracePt t="148312" x="1517650" y="5130800"/>
          <p14:tracePt t="148329" x="1492250" y="5143500"/>
          <p14:tracePt t="148346" x="1435100" y="5175250"/>
          <p14:tracePt t="148362" x="1409700" y="5181600"/>
          <p14:tracePt t="148431" x="1397000" y="5181600"/>
          <p14:tracePt t="148438" x="1390650" y="5181600"/>
          <p14:tracePt t="148446" x="1384300" y="5181600"/>
          <p14:tracePt t="148480" x="1377950" y="5181600"/>
          <p14:tracePt t="148495" x="1371600" y="5181600"/>
          <p14:tracePt t="148512" x="1358900" y="5181600"/>
          <p14:tracePt t="148529" x="1339850" y="5187950"/>
          <p14:tracePt t="148546" x="1320800" y="5194300"/>
          <p14:tracePt t="148562" x="1282700" y="5207000"/>
          <p14:tracePt t="148579" x="1276350" y="5207000"/>
          <p14:tracePt t="148620" x="1263650" y="5207000"/>
          <p14:tracePt t="148630" x="1257300" y="5207000"/>
          <p14:tracePt t="148646" x="1244600" y="5207000"/>
          <p14:tracePt t="148662" x="1212850" y="5207000"/>
          <p14:tracePt t="148679" x="1174750" y="5207000"/>
          <p14:tracePt t="148696" x="1149350" y="5207000"/>
          <p14:tracePt t="148712" x="1130300" y="5207000"/>
          <p14:tracePt t="148790" x="1143000" y="5207000"/>
          <p14:tracePt t="148797" x="1162050" y="5213350"/>
          <p14:tracePt t="148812" x="1174750" y="5213350"/>
          <p14:tracePt t="148829" x="1250950" y="5213350"/>
          <p14:tracePt t="148831" x="1289050" y="5213350"/>
          <p14:tracePt t="148846" x="1377950" y="5213350"/>
          <p14:tracePt t="148863" x="1435100" y="5213350"/>
          <p14:tracePt t="148879" x="1479550" y="5213350"/>
          <p14:tracePt t="148897" x="1498600" y="5213350"/>
          <p14:tracePt t="148929" x="1511300" y="5213350"/>
          <p14:tracePt t="148945" x="1517650" y="5213350"/>
          <p14:tracePt t="148962" x="1524000" y="5213350"/>
          <p14:tracePt t="149024" x="1530350" y="5213350"/>
          <p14:tracePt t="149031" x="1543050" y="5213350"/>
          <p14:tracePt t="149038" x="1568450" y="5213350"/>
          <p14:tracePt t="149046" x="1593850" y="5213350"/>
          <p14:tracePt t="149062" x="1676400" y="5213350"/>
          <p14:tracePt t="149079" x="1701800" y="5213350"/>
          <p14:tracePt t="149096" x="1714500" y="5213350"/>
          <p14:tracePt t="149822" x="1714500" y="5207000"/>
          <p14:tracePt t="149974" x="1708150" y="5200650"/>
          <p14:tracePt t="150000" x="1701800" y="5200650"/>
          <p14:tracePt t="150015" x="1689100" y="5200650"/>
          <p14:tracePt t="150024" x="1682750" y="5200650"/>
          <p14:tracePt t="150032" x="1676400" y="5200650"/>
          <p14:tracePt t="150046" x="1657350" y="5213350"/>
          <p14:tracePt t="150063" x="1638300" y="5219700"/>
          <p14:tracePt t="150079" x="1606550" y="5226050"/>
          <p14:tracePt t="150096" x="1555750" y="5226050"/>
          <p14:tracePt t="150113" x="1504950" y="5232400"/>
          <p14:tracePt t="150130" x="1428750" y="5232400"/>
          <p14:tracePt t="150146" x="1365250" y="5232400"/>
          <p14:tracePt t="150163" x="1327150" y="5232400"/>
          <p14:tracePt t="150180" x="1301750" y="5232400"/>
          <p14:tracePt t="150196" x="1282700" y="5232400"/>
          <p14:tracePt t="150213" x="1276350" y="5232400"/>
          <p14:tracePt t="150230" x="1257300" y="5232400"/>
          <p14:tracePt t="150246" x="1244600" y="5232400"/>
          <p14:tracePt t="150263" x="1238250" y="5232400"/>
          <p14:tracePt t="150342" x="1244600" y="5219700"/>
          <p14:tracePt t="150352" x="1257300" y="5219700"/>
          <p14:tracePt t="150358" x="1282700" y="5219700"/>
          <p14:tracePt t="150370" x="1308100" y="5213350"/>
          <p14:tracePt t="150380" x="1346200" y="5207000"/>
          <p14:tracePt t="150396" x="1397000" y="5200650"/>
          <p14:tracePt t="150413" x="1454150" y="5187950"/>
          <p14:tracePt t="150430" x="1498600" y="5187950"/>
          <p14:tracePt t="150446" x="1574800" y="5181600"/>
          <p14:tracePt t="150463" x="1638300" y="5175250"/>
          <p14:tracePt t="150480" x="1682750" y="5175250"/>
          <p14:tracePt t="150496" x="1714500" y="5175250"/>
          <p14:tracePt t="150513" x="1739900" y="5175250"/>
          <p14:tracePt t="150531" x="1765300" y="5175250"/>
          <p14:tracePt t="150546" x="1803400" y="5175250"/>
          <p14:tracePt t="150563" x="1847850" y="5175250"/>
          <p14:tracePt t="150580" x="1898650" y="5175250"/>
          <p14:tracePt t="150596" x="1936750" y="5175250"/>
          <p14:tracePt t="150597" x="1962150" y="5175250"/>
          <p14:tracePt t="150614" x="2000250" y="5175250"/>
          <p14:tracePt t="150630" x="2044700" y="5175250"/>
          <p14:tracePt t="150646" x="2076450" y="5175250"/>
          <p14:tracePt t="150663" x="2108200" y="5175250"/>
          <p14:tracePt t="150680" x="2139950" y="5175250"/>
          <p14:tracePt t="150696" x="2159000" y="5175250"/>
          <p14:tracePt t="150713" x="2184400" y="5175250"/>
          <p14:tracePt t="150730" x="2241550" y="5175250"/>
          <p14:tracePt t="150746" x="2349500" y="5175250"/>
          <p14:tracePt t="150763" x="2489200" y="5175250"/>
          <p14:tracePt t="150780" x="2603500" y="5175250"/>
          <p14:tracePt t="150796" x="2711450" y="5162550"/>
          <p14:tracePt t="150813" x="2755900" y="5156200"/>
          <p14:tracePt t="150815" x="2774950" y="5156200"/>
          <p14:tracePt t="150830" x="2825750" y="5156200"/>
          <p14:tracePt t="150846" x="2901950" y="5156200"/>
          <p14:tracePt t="150864" x="2997200" y="5156200"/>
          <p14:tracePt t="150880" x="3079750" y="5156200"/>
          <p14:tracePt t="150897" x="3149600" y="5156200"/>
          <p14:tracePt t="150913" x="3219450" y="5156200"/>
          <p14:tracePt t="150932" x="3270250" y="5149850"/>
          <p14:tracePt t="150946" x="3340100" y="5149850"/>
          <p14:tracePt t="150963" x="3429000" y="5149850"/>
          <p14:tracePt t="150980" x="3517900" y="5149850"/>
          <p14:tracePt t="150982" x="3549650" y="5149850"/>
          <p14:tracePt t="150997" x="3581400" y="5130800"/>
          <p14:tracePt t="151014" x="3625850" y="5124450"/>
          <p14:tracePt t="151030" x="3657600" y="5118100"/>
          <p14:tracePt t="151046" x="3695700" y="5105400"/>
          <p14:tracePt t="151063" x="3721100" y="5105400"/>
          <p14:tracePt t="151080" x="3765550" y="5105400"/>
          <p14:tracePt t="151097" x="3810000" y="5105400"/>
          <p14:tracePt t="151113" x="3841750" y="5105400"/>
          <p14:tracePt t="151130" x="3867150" y="5105400"/>
          <p14:tracePt t="151147" x="3892550" y="5105400"/>
          <p14:tracePt t="151163" x="3911600" y="5105400"/>
          <p14:tracePt t="151180" x="3924300" y="5105400"/>
          <p14:tracePt t="151254" x="3930650" y="5105400"/>
          <p14:tracePt t="151294" x="3924300" y="5111750"/>
          <p14:tracePt t="151304" x="3860800" y="5124450"/>
          <p14:tracePt t="151310" x="3803650" y="5124450"/>
          <p14:tracePt t="151320" x="3708400" y="5124450"/>
          <p14:tracePt t="151333" x="3619500" y="5124450"/>
          <p14:tracePt t="151347" x="3460750" y="5124450"/>
          <p14:tracePt t="151364" x="3321050" y="5124450"/>
          <p14:tracePt t="151380" x="3219450" y="5124450"/>
          <p14:tracePt t="151397" x="3136900" y="5130800"/>
          <p14:tracePt t="151414" x="3067050" y="5137150"/>
          <p14:tracePt t="151430" x="2997200" y="5149850"/>
          <p14:tracePt t="151447" x="2971800" y="5156200"/>
          <p14:tracePt t="151518" x="2965450" y="5156200"/>
          <p14:tracePt t="151526" x="2959100" y="5156200"/>
          <p14:tracePt t="151536" x="2952750" y="5156200"/>
          <p14:tracePt t="151599" x="2946400" y="5156200"/>
          <p14:tracePt t="151606" x="2940050" y="5156200"/>
          <p14:tracePt t="151614" x="2933700" y="5162550"/>
          <p14:tracePt t="151630" x="2914650" y="5175250"/>
          <p14:tracePt t="151647" x="2895600" y="5187950"/>
          <p14:tracePt t="151663" x="2889250" y="5194300"/>
          <p14:tracePt t="151784" x="2889250" y="5200650"/>
          <p14:tracePt t="151790" x="2908300" y="5207000"/>
          <p14:tracePt t="151798" x="2921000" y="5207000"/>
          <p14:tracePt t="151813" x="2927350" y="5207000"/>
          <p14:tracePt t="151830" x="2946400" y="5213350"/>
          <p14:tracePt t="152078" x="2952750" y="5213350"/>
          <p14:tracePt t="152903" x="2959100" y="5207000"/>
          <p14:tracePt t="152910" x="3028950" y="5207000"/>
          <p14:tracePt t="152920" x="3130550" y="5207000"/>
          <p14:tracePt t="152932" x="3232150" y="5207000"/>
          <p14:tracePt t="152947" x="3530600" y="5207000"/>
          <p14:tracePt t="152964" x="3752850" y="5181600"/>
          <p14:tracePt t="152965" x="3848100" y="5168900"/>
          <p14:tracePt t="152981" x="3892550" y="5168900"/>
          <p14:tracePt t="152982" x="3943350" y="5156200"/>
          <p14:tracePt t="152998" x="3975100" y="5149850"/>
          <p14:tracePt t="153014" x="4070350" y="5149850"/>
          <p14:tracePt t="153031" x="4121150" y="5149850"/>
          <p14:tracePt t="153047" x="4152900" y="5149850"/>
          <p14:tracePt t="153064" x="4171950" y="5149850"/>
          <p14:tracePt t="153081" x="4197350" y="5149850"/>
          <p14:tracePt t="153097" x="4222750" y="5149850"/>
          <p14:tracePt t="153114" x="4292600" y="5149850"/>
          <p14:tracePt t="153130" x="4400550" y="5149850"/>
          <p14:tracePt t="153148" x="4495800" y="5149850"/>
          <p14:tracePt t="153164" x="4565650" y="5149850"/>
          <p14:tracePt t="153180" x="4641850" y="5149850"/>
          <p14:tracePt t="153181" x="4660900" y="5149850"/>
          <p14:tracePt t="153197" x="4692650" y="5149850"/>
          <p14:tracePt t="153214" x="4730750" y="5149850"/>
          <p14:tracePt t="153230" x="4762500" y="5149850"/>
          <p14:tracePt t="153247" x="4787900" y="5143500"/>
          <p14:tracePt t="153264" x="4819650" y="5143500"/>
          <p14:tracePt t="153281" x="4826000" y="5143500"/>
          <p14:tracePt t="153297" x="4832350" y="5143500"/>
          <p14:tracePt t="153314" x="4845050" y="5143500"/>
          <p14:tracePt t="153331" x="4889500" y="5143500"/>
          <p14:tracePt t="153347" x="4940300" y="5143500"/>
          <p14:tracePt t="153364" x="4991100" y="5143500"/>
          <p14:tracePt t="153365" x="5003800" y="5143500"/>
          <p14:tracePt t="153381" x="5022850" y="5143500"/>
          <p14:tracePt t="153382" x="5029200" y="5143500"/>
          <p14:tracePt t="153422" x="5035550" y="5143500"/>
          <p14:tracePt t="153430" x="5041900" y="5143500"/>
          <p14:tracePt t="153447" x="5054600" y="5143500"/>
          <p14:tracePt t="153464" x="5073650" y="5143500"/>
          <p14:tracePt t="153521" x="5080000" y="5143500"/>
          <p14:tracePt t="153527" x="5086350" y="5143500"/>
          <p14:tracePt t="153538" x="5105400" y="5143500"/>
          <p14:tracePt t="153547" x="5124450" y="5143500"/>
          <p14:tracePt t="153564" x="5156200" y="5156200"/>
          <p14:tracePt t="153581" x="5162550" y="5156200"/>
          <p14:tracePt t="153614" x="5181600" y="5168900"/>
          <p14:tracePt t="153631" x="5194300" y="5175250"/>
          <p14:tracePt t="153647" x="5207000" y="5181600"/>
          <p14:tracePt t="153718" x="5213350" y="5181600"/>
          <p14:tracePt t="153725" x="5219700" y="5181600"/>
          <p14:tracePt t="153747" x="5245100" y="5181600"/>
          <p14:tracePt t="153764" x="5264150" y="5181600"/>
          <p14:tracePt t="153797" x="5270500" y="5181600"/>
          <p14:tracePt t="153814" x="5276850" y="5181600"/>
          <p14:tracePt t="153831" x="5302250" y="5181600"/>
          <p14:tracePt t="153847" x="5321300" y="5181600"/>
          <p14:tracePt t="153864" x="5340350" y="5181600"/>
          <p14:tracePt t="153897" x="5346700" y="5181600"/>
          <p14:tracePt t="153914" x="5359400" y="5181600"/>
          <p14:tracePt t="153931" x="5378450" y="5181600"/>
          <p14:tracePt t="153947" x="5397500" y="5181600"/>
          <p14:tracePt t="153964" x="5410200" y="5181600"/>
          <p14:tracePt t="155231" x="5397500" y="5194300"/>
          <p14:tracePt t="155241" x="5314950" y="5207000"/>
          <p14:tracePt t="155248" x="5219700" y="5226050"/>
          <p14:tracePt t="155264" x="4978400" y="5251450"/>
          <p14:tracePt t="155281" x="4737100" y="5283200"/>
          <p14:tracePt t="155298" x="4584700" y="5289550"/>
          <p14:tracePt t="155314" x="4489450" y="5308600"/>
          <p14:tracePt t="155331" x="4438650" y="5314950"/>
          <p14:tracePt t="155348" x="4413250" y="5334000"/>
          <p14:tracePt t="155365" x="4400550" y="5365750"/>
          <p14:tracePt t="155367" x="4400550" y="5378450"/>
          <p14:tracePt t="155381" x="4400550" y="5384800"/>
          <p14:tracePt t="155398" x="4400550" y="5429250"/>
          <p14:tracePt t="155415" x="4400550" y="5454650"/>
          <p14:tracePt t="155431" x="4425950" y="5486400"/>
          <p14:tracePt t="155448" x="4457700" y="5505450"/>
          <p14:tracePt t="155465" x="4527550" y="5524500"/>
          <p14:tracePt t="155481" x="4622800" y="5537200"/>
          <p14:tracePt t="155498" x="4724400" y="5537200"/>
          <p14:tracePt t="155514" x="4819650" y="5537200"/>
          <p14:tracePt t="155531" x="4889500" y="5537200"/>
          <p14:tracePt t="155549" x="4927600" y="5537200"/>
          <p14:tracePt t="155550" x="4940300" y="5537200"/>
          <p14:tracePt t="155567" x="4953000" y="5537200"/>
          <p14:tracePt t="155583" x="4965700" y="5537200"/>
          <p14:tracePt t="155601" x="4972050" y="5537200"/>
          <p14:tracePt t="155702" x="4965700" y="5537200"/>
          <p14:tracePt t="155711" x="4933950" y="5537200"/>
          <p14:tracePt t="155721" x="4902200" y="5537200"/>
          <p14:tracePt t="155732" x="4851400" y="5537200"/>
          <p14:tracePt t="155748" x="4749800" y="5537200"/>
          <p14:tracePt t="155765" x="4641850" y="5549900"/>
          <p14:tracePt t="155781" x="4629150" y="5549900"/>
          <p14:tracePt t="155800" x="4603750" y="5549900"/>
          <p14:tracePt t="155815" x="4591050" y="5549900"/>
          <p14:tracePt t="155832" x="4572000" y="5549900"/>
          <p14:tracePt t="155848" x="4508500" y="5537200"/>
          <p14:tracePt t="155865" x="4413250" y="5524500"/>
          <p14:tracePt t="155882" x="4260850" y="5511800"/>
          <p14:tracePt t="155898" x="4133850" y="5499100"/>
          <p14:tracePt t="155915" x="4006850" y="5499100"/>
          <p14:tracePt t="155932" x="3873500" y="5499100"/>
          <p14:tracePt t="155948" x="3708400" y="5492750"/>
          <p14:tracePt t="155965" x="3543300" y="5492750"/>
          <p14:tracePt t="155966" x="3460750" y="5492750"/>
          <p14:tracePt t="155981" x="3282950" y="5492750"/>
          <p14:tracePt t="155998" x="3143250" y="5492750"/>
          <p14:tracePt t="156015" x="3048000" y="5492750"/>
          <p14:tracePt t="156032" x="2959100" y="5492750"/>
          <p14:tracePt t="156048" x="2876550" y="5486400"/>
          <p14:tracePt t="156065" x="2762250" y="5486400"/>
          <p14:tracePt t="156082" x="2628900" y="5486400"/>
          <p14:tracePt t="156098" x="2495550" y="5486400"/>
          <p14:tracePt t="156115" x="2368550" y="5486400"/>
          <p14:tracePt t="156132" x="2273300" y="5492750"/>
          <p14:tracePt t="156148" x="2184400" y="5505450"/>
          <p14:tracePt t="156165" x="2070100" y="5530850"/>
          <p14:tracePt t="156166" x="2012950" y="5537200"/>
          <p14:tracePt t="156181" x="1879600" y="5575300"/>
          <p14:tracePt t="156199" x="1765300" y="5619750"/>
          <p14:tracePt t="156215" x="1689100" y="5664200"/>
          <p14:tracePt t="156231" x="1663700" y="5695950"/>
          <p14:tracePt t="156248" x="1657350" y="5715000"/>
          <p14:tracePt t="156265" x="1657350" y="5753100"/>
          <p14:tracePt t="156281" x="1657350" y="5791200"/>
          <p14:tracePt t="156298" x="1676400" y="5861050"/>
          <p14:tracePt t="156317" x="1727200" y="5937250"/>
          <p14:tracePt t="156319" x="1752600" y="5981700"/>
          <p14:tracePt t="156333" x="1771650" y="6032500"/>
          <p14:tracePt t="156348" x="1854200" y="6115050"/>
          <p14:tracePt t="156365" x="1943100" y="6165850"/>
          <p14:tracePt t="156366" x="1987550" y="6172200"/>
          <p14:tracePt t="156384" x="2108200" y="6184900"/>
          <p14:tracePt t="156400" x="2171700" y="6184900"/>
          <p14:tracePt t="156404" x="2241550" y="6184900"/>
          <p14:tracePt t="156415" x="2393950" y="6184900"/>
          <p14:tracePt t="156431" x="2571750" y="6184900"/>
          <p14:tracePt t="156448" x="2774950" y="6184900"/>
          <p14:tracePt t="156465" x="3003550" y="6184900"/>
          <p14:tracePt t="156482" x="3244850" y="6184900"/>
          <p14:tracePt t="156498" x="3454400" y="6184900"/>
          <p14:tracePt t="156517" x="3613150" y="6184900"/>
          <p14:tracePt t="156536" x="3816350" y="6184900"/>
          <p14:tracePt t="156549" x="3886200" y="6184900"/>
          <p14:tracePt t="156565" x="4019550" y="6184900"/>
          <p14:tracePt t="156582" x="4248150" y="6184900"/>
          <p14:tracePt t="156599" x="4425950" y="6184900"/>
          <p14:tracePt t="156618" x="4559300" y="6184900"/>
          <p14:tracePt t="156632" x="4654550" y="6165850"/>
          <p14:tracePt t="156648" x="4711700" y="6153150"/>
          <p14:tracePt t="156665" x="4749800" y="6140450"/>
          <p14:tracePt t="156682" x="4781550" y="6127750"/>
          <p14:tracePt t="156698" x="4813300" y="6108700"/>
          <p14:tracePt t="156715" x="4864100" y="6045200"/>
          <p14:tracePt t="156732" x="4889500" y="6007100"/>
          <p14:tracePt t="156749" x="4895850" y="5949950"/>
          <p14:tracePt t="156765" x="4895850" y="5905500"/>
          <p14:tracePt t="156766" x="4895850" y="5892800"/>
          <p14:tracePt t="156782" x="4895850" y="5854700"/>
          <p14:tracePt t="156798" x="4889500" y="5822950"/>
          <p14:tracePt t="156815" x="4883150" y="5803900"/>
          <p14:tracePt t="156832" x="4864100" y="5778500"/>
          <p14:tracePt t="156849" x="4806950" y="5683250"/>
          <p14:tracePt t="156865" x="4718050" y="5600700"/>
          <p14:tracePt t="156882" x="4591050" y="5549900"/>
          <p14:tracePt t="156898" x="4419600" y="5499100"/>
          <p14:tracePt t="156915" x="4235450" y="5461000"/>
          <p14:tracePt t="156932" x="4057650" y="5422900"/>
          <p14:tracePt t="156948" x="3898900" y="5391150"/>
          <p14:tracePt t="156951" x="3822700" y="5378450"/>
          <p14:tracePt t="156965" x="3752850" y="5365750"/>
          <p14:tracePt t="156982" x="3543300" y="5353050"/>
          <p14:tracePt t="156998" x="3378200" y="5353050"/>
          <p14:tracePt t="157015" x="3225800" y="5353050"/>
          <p14:tracePt t="157032" x="2984500" y="5372100"/>
          <p14:tracePt t="157050" x="2711450" y="5372100"/>
          <p14:tracePt t="157065" x="2349500" y="5372100"/>
          <p14:tracePt t="157082" x="2139950" y="5372100"/>
          <p14:tracePt t="157099" x="1974850" y="5391150"/>
          <p14:tracePt t="157115" x="1866900" y="5429250"/>
          <p14:tracePt t="157132" x="1778000" y="5492750"/>
          <p14:tracePt t="157133" x="1727200" y="5537200"/>
          <p14:tracePt t="157148" x="1689100" y="5575300"/>
          <p14:tracePt t="157165" x="1631950" y="5657850"/>
          <p14:tracePt t="157166" x="1593850" y="5715000"/>
          <p14:tracePt t="157182" x="1562100" y="5778500"/>
          <p14:tracePt t="157199" x="1555750" y="5861050"/>
          <p14:tracePt t="157215" x="1555750" y="5924550"/>
          <p14:tracePt t="157232" x="1574800" y="5981700"/>
          <p14:tracePt t="157248" x="1625600" y="6007100"/>
          <p14:tracePt t="157265" x="1701800" y="6045200"/>
          <p14:tracePt t="157282" x="1816100" y="6064250"/>
          <p14:tracePt t="157298" x="1974850" y="6096000"/>
          <p14:tracePt t="157315" x="2209800" y="6115050"/>
          <p14:tracePt t="157333" x="2527300" y="6121400"/>
          <p14:tracePt t="157349" x="2838450" y="6121400"/>
          <p14:tracePt t="157366" x="3079750" y="6121400"/>
          <p14:tracePt t="157366" x="3187700" y="6121400"/>
          <p14:tracePt t="157382" x="3384550" y="6121400"/>
          <p14:tracePt t="157399" x="3467100" y="6121400"/>
          <p14:tracePt t="157415" x="3752850" y="6121400"/>
          <p14:tracePt t="157432" x="3937000" y="6121400"/>
          <p14:tracePt t="157448" x="4114800" y="6121400"/>
          <p14:tracePt t="157465" x="4248150" y="6121400"/>
          <p14:tracePt t="157482" x="4356100" y="6108700"/>
          <p14:tracePt t="157499" x="4425950" y="6089650"/>
          <p14:tracePt t="157516" x="4521200" y="6064250"/>
          <p14:tracePt t="157532" x="4629150" y="6045200"/>
          <p14:tracePt t="157549" x="4718050" y="6026150"/>
          <p14:tracePt t="157550" x="4737100" y="6013450"/>
          <p14:tracePt t="157565" x="4756150" y="6007100"/>
          <p14:tracePt t="157582" x="4787900" y="5981700"/>
          <p14:tracePt t="157599" x="4794250" y="5969000"/>
          <p14:tracePt t="157615" x="4806950" y="5949950"/>
          <p14:tracePt t="157632" x="4826000" y="5937250"/>
          <p14:tracePt t="157649" x="4864100" y="5918200"/>
          <p14:tracePt t="157666" x="4889500" y="5899150"/>
          <p14:tracePt t="157682" x="4902200" y="5886450"/>
          <p14:tracePt t="157699" x="4908550" y="5873750"/>
          <p14:tracePt t="157715" x="4908550" y="5848350"/>
          <p14:tracePt t="157732" x="4908550" y="5797550"/>
          <p14:tracePt t="157749" x="4864100" y="5695950"/>
          <p14:tracePt t="157765" x="4806950" y="5581650"/>
          <p14:tracePt t="157767" x="4781550" y="5537200"/>
          <p14:tracePt t="157782" x="4699000" y="5461000"/>
          <p14:tracePt t="157799" x="4603750" y="5410200"/>
          <p14:tracePt t="157815" x="4470400" y="5353050"/>
          <p14:tracePt t="157832" x="4343400" y="5302250"/>
          <p14:tracePt t="157849" x="4229100" y="5264150"/>
          <p14:tracePt t="157865" x="4133850" y="5238750"/>
          <p14:tracePt t="157882" x="4025900" y="5232400"/>
          <p14:tracePt t="157899" x="3898900" y="5232400"/>
          <p14:tracePt t="157916" x="3746500" y="5232400"/>
          <p14:tracePt t="157932" x="3600450" y="5232400"/>
          <p14:tracePt t="157933" x="3517900" y="5232400"/>
          <p14:tracePt t="157949" x="3441700" y="5232400"/>
          <p14:tracePt t="157950" x="3365500" y="5232400"/>
          <p14:tracePt t="157966" x="3206750" y="5232400"/>
          <p14:tracePt t="157982" x="3060700" y="5232400"/>
          <p14:tracePt t="157999" x="2895600" y="5232400"/>
          <p14:tracePt t="158015" x="2705100" y="5276850"/>
          <p14:tracePt t="158032" x="2552700" y="5327650"/>
          <p14:tracePt t="158049" x="2419350" y="5365750"/>
          <p14:tracePt t="158065" x="2324100" y="5391150"/>
          <p14:tracePt t="158082" x="2222500" y="5422900"/>
          <p14:tracePt t="158099" x="2165350" y="5448300"/>
          <p14:tracePt t="158115" x="2139950" y="5486400"/>
          <p14:tracePt t="158133" x="2120900" y="5524500"/>
          <p14:tracePt t="158149" x="2108200" y="5568950"/>
          <p14:tracePt t="158150" x="2089150" y="5607050"/>
          <p14:tracePt t="158165" x="2082800" y="5670550"/>
          <p14:tracePt t="158182" x="2070100" y="5740400"/>
          <p14:tracePt t="158199" x="2070100" y="5772150"/>
          <p14:tracePt t="158216" x="2070100" y="5797550"/>
          <p14:tracePt t="158232" x="2070100" y="5816600"/>
          <p14:tracePt t="158249" x="2089150" y="5854700"/>
          <p14:tracePt t="158266" x="2127250" y="5892800"/>
          <p14:tracePt t="158282" x="2197100" y="5930900"/>
          <p14:tracePt t="158300" x="2305050" y="5988050"/>
          <p14:tracePt t="158316" x="2451100" y="6026150"/>
          <p14:tracePt t="158332" x="2609850" y="6045200"/>
          <p14:tracePt t="158349" x="2774950" y="6070600"/>
          <p14:tracePt t="158350" x="2857500" y="6070600"/>
          <p14:tracePt t="158366" x="3003550" y="6070600"/>
          <p14:tracePt t="158382" x="3143250" y="6070600"/>
          <p14:tracePt t="158399" x="3295650" y="6070600"/>
          <p14:tracePt t="158416" x="3448050" y="6070600"/>
          <p14:tracePt t="158432" x="3581400" y="6070600"/>
          <p14:tracePt t="158449" x="3721100" y="6070600"/>
          <p14:tracePt t="158466" x="3854450" y="6070600"/>
          <p14:tracePt t="158482" x="3968750" y="6070600"/>
          <p14:tracePt t="158499" x="4083050" y="6070600"/>
          <p14:tracePt t="158516" x="4178300" y="6070600"/>
          <p14:tracePt t="158532" x="4267200" y="6070600"/>
          <p14:tracePt t="158549" x="4362450" y="6070600"/>
          <p14:tracePt t="158551" x="4406900" y="6070600"/>
          <p14:tracePt t="158566" x="4483100" y="6070600"/>
          <p14:tracePt t="158582" x="4540250" y="6070600"/>
          <p14:tracePt t="158599" x="4591050" y="6070600"/>
          <p14:tracePt t="158616" x="4635500" y="6070600"/>
          <p14:tracePt t="158632" x="4673600" y="6064250"/>
          <p14:tracePt t="158649" x="4705350" y="6051550"/>
          <p14:tracePt t="158666" x="4718050" y="6038850"/>
          <p14:tracePt t="158683" x="4718050" y="5994400"/>
          <p14:tracePt t="158699" x="4718050" y="5969000"/>
          <p14:tracePt t="158716" x="4718050" y="5943600"/>
          <p14:tracePt t="158732" x="4718050" y="5905500"/>
          <p14:tracePt t="158733" x="4718050" y="5880100"/>
          <p14:tracePt t="158749" x="4718050" y="5854700"/>
          <p14:tracePt t="158751" x="4718050" y="5829300"/>
          <p14:tracePt t="158766" x="4699000" y="5759450"/>
          <p14:tracePt t="158782" x="4648200" y="5676900"/>
          <p14:tracePt t="158800" x="4572000" y="5588000"/>
          <p14:tracePt t="158816" x="4476750" y="5524500"/>
          <p14:tracePt t="158832" x="4356100" y="5461000"/>
          <p14:tracePt t="158849" x="4222750" y="5410200"/>
          <p14:tracePt t="158866" x="4057650" y="5353050"/>
          <p14:tracePt t="158882" x="3867150" y="5308600"/>
          <p14:tracePt t="158899" x="3676650" y="5289550"/>
          <p14:tracePt t="158916" x="3505200" y="5289550"/>
          <p14:tracePt t="158932" x="3365500" y="5289550"/>
          <p14:tracePt t="158949" x="3232150" y="5289550"/>
          <p14:tracePt t="158951" x="3162300" y="5289550"/>
          <p14:tracePt t="158966" x="3003550" y="5302250"/>
          <p14:tracePt t="158982" x="2838450" y="5302250"/>
          <p14:tracePt t="158999" x="2635250" y="5302250"/>
          <p14:tracePt t="159016" x="2330450" y="5327650"/>
          <p14:tracePt t="159032" x="2114550" y="5372100"/>
          <p14:tracePt t="159049" x="1981200" y="5410200"/>
          <p14:tracePt t="159066" x="1892300" y="5461000"/>
          <p14:tracePt t="159084" x="1828800" y="5524500"/>
          <p14:tracePt t="159099" x="1778000" y="5594350"/>
          <p14:tracePt t="159116" x="1746250" y="5657850"/>
          <p14:tracePt t="159132" x="1746250" y="5740400"/>
          <p14:tracePt t="159149" x="1746250" y="5791200"/>
          <p14:tracePt t="159150" x="1746250" y="5816600"/>
          <p14:tracePt t="159166" x="1784350" y="5886450"/>
          <p14:tracePt t="159182" x="1816100" y="5918200"/>
          <p14:tracePt t="159199" x="1892300" y="5975350"/>
          <p14:tracePt t="159216" x="2006600" y="6019800"/>
          <p14:tracePt t="159232" x="2184400" y="6070600"/>
          <p14:tracePt t="159249" x="2425700" y="6096000"/>
          <p14:tracePt t="159266" x="2736850" y="6134100"/>
          <p14:tracePt t="159282" x="3041650" y="6159500"/>
          <p14:tracePt t="159299" x="3238500" y="6159500"/>
          <p14:tracePt t="159316" x="3378200" y="6165850"/>
          <p14:tracePt t="159334" x="3619500" y="6203950"/>
          <p14:tracePt t="159349" x="3714750" y="6203950"/>
          <p14:tracePt t="159366" x="3956050" y="6210300"/>
          <p14:tracePt t="159383" x="4102100" y="6210300"/>
          <p14:tracePt t="159399" x="4216400" y="6210300"/>
          <p14:tracePt t="159416" x="4330700" y="6178550"/>
          <p14:tracePt t="159433" x="4451350" y="6159500"/>
          <p14:tracePt t="159449" x="4546600" y="6146800"/>
          <p14:tracePt t="159466" x="4629150" y="6115050"/>
          <p14:tracePt t="159483" x="4686300" y="6096000"/>
          <p14:tracePt t="159499" x="4737100" y="6076950"/>
          <p14:tracePt t="159516" x="4756150" y="6070600"/>
          <p14:tracePt t="159533" x="4762500" y="6057900"/>
          <p14:tracePt t="159550" x="4762500" y="6051550"/>
          <p14:tracePt t="159566" x="4762500" y="6038850"/>
          <p14:tracePt t="159583" x="4762500" y="6013450"/>
          <p14:tracePt t="159599" x="4762500" y="6007100"/>
          <p14:tracePt t="159616" x="4762500" y="5988050"/>
          <p14:tracePt t="159633" x="4743450" y="5943600"/>
          <p14:tracePt t="159650" x="4718050" y="5911850"/>
          <p14:tracePt t="159666" x="4673600" y="5854700"/>
          <p14:tracePt t="159683" x="4641850" y="5829300"/>
          <p14:tracePt t="159700" x="4610100" y="5778500"/>
          <p14:tracePt t="159717" x="4572000" y="5715000"/>
          <p14:tracePt t="159733" x="4540250" y="5689600"/>
          <p14:tracePt t="159734" x="4508500" y="5676900"/>
          <p14:tracePt t="159751" x="4476750" y="5664200"/>
          <p14:tracePt t="159769" x="4368800" y="5619750"/>
          <p14:tracePt t="159783" x="4305300" y="5594350"/>
          <p14:tracePt t="159800" x="4241800" y="5575300"/>
          <p14:tracePt t="159816" x="4216400" y="5575300"/>
          <p14:tracePt t="159833" x="4191000" y="5568950"/>
          <p14:tracePt t="159850" x="4159250" y="5568950"/>
          <p14:tracePt t="159866" x="4102100" y="5562600"/>
          <p14:tracePt t="159883" x="4038600" y="5549900"/>
          <p14:tracePt t="159899" x="3956050" y="5543550"/>
          <p14:tracePt t="159916" x="3854450" y="5530850"/>
          <p14:tracePt t="159933" x="3746500" y="5511800"/>
          <p14:tracePt t="159949" x="3581400" y="5486400"/>
          <p14:tracePt t="159966" x="3492500" y="5486400"/>
          <p14:tracePt t="159983" x="3371850" y="5486400"/>
          <p14:tracePt t="159999" x="3302000" y="5486400"/>
          <p14:tracePt t="160016" x="3257550" y="5486400"/>
          <p14:tracePt t="160033" x="3232150" y="5492750"/>
          <p14:tracePt t="160050" x="3213100" y="5499100"/>
          <p14:tracePt t="160066" x="3187700" y="5505450"/>
          <p14:tracePt t="160083" x="3149600" y="5518150"/>
          <p14:tracePt t="160100" x="3117850" y="5524500"/>
          <p14:tracePt t="160116" x="3098800" y="5530850"/>
          <p14:tracePt t="160133" x="3098800" y="5537200"/>
          <p14:tracePt t="160166" x="3092450" y="5543550"/>
          <p14:tracePt t="160183" x="3086100" y="5549900"/>
          <p14:tracePt t="160199" x="3079750" y="5549900"/>
          <p14:tracePt t="160216" x="3073400" y="5556250"/>
          <p14:tracePt t="160233" x="3060700" y="5562600"/>
          <p14:tracePt t="160249" x="3054350" y="5568950"/>
          <p14:tracePt t="160266" x="3048000" y="5568950"/>
          <p14:tracePt t="160283" x="3041650" y="5575300"/>
          <p14:tracePt t="160300" x="3022600" y="5581650"/>
          <p14:tracePt t="160316" x="3003550" y="5588000"/>
          <p14:tracePt t="160333" x="2984500" y="5594350"/>
          <p14:tracePt t="160350" x="2959100" y="5600700"/>
          <p14:tracePt t="160366" x="2946400" y="5607050"/>
          <p14:tracePt t="160383" x="2933700" y="5607050"/>
          <p14:tracePt t="160400" x="2908300" y="5613400"/>
          <p14:tracePt t="160416" x="2882900" y="5613400"/>
          <p14:tracePt t="160433" x="2857500" y="5619750"/>
          <p14:tracePt t="160450" x="2838450" y="5619750"/>
          <p14:tracePt t="160466" x="2819400" y="5619750"/>
          <p14:tracePt t="160483" x="2774950" y="5632450"/>
          <p14:tracePt t="160500" x="2717800" y="5632450"/>
          <p14:tracePt t="160516" x="2628900" y="5645150"/>
          <p14:tracePt t="160518" x="2597150" y="5645150"/>
          <p14:tracePt t="160533" x="2559050" y="5651500"/>
          <p14:tracePt t="160550" x="2495550" y="5670550"/>
          <p14:tracePt t="160566" x="2489200" y="5670550"/>
          <p14:tracePt t="160584" x="2482850" y="5670550"/>
          <p14:tracePt t="160600" x="2470150" y="5670550"/>
          <p14:tracePt t="160617" x="2451100" y="5676900"/>
          <p14:tracePt t="160687" x="2451100" y="5683250"/>
          <p14:tracePt t="160705" x="2451100" y="5689600"/>
          <p14:tracePt t="160716" x="2476500" y="5689600"/>
          <p14:tracePt t="160724" x="2495550" y="5689600"/>
          <p14:tracePt t="160733" x="2546350" y="5689600"/>
          <p14:tracePt t="160750" x="2622550" y="5689600"/>
          <p14:tracePt t="160768" x="2635250" y="5689600"/>
          <p14:tracePt t="160783" x="2641600" y="5689600"/>
          <p14:tracePt t="162374" x="2647950" y="5689600"/>
          <p14:tracePt t="162494" x="2654300" y="5689600"/>
          <p14:tracePt t="162503" x="2667000" y="5689600"/>
          <p14:tracePt t="162519" x="2673350" y="5689600"/>
          <p14:tracePt t="164231" x="2686050" y="5689600"/>
          <p14:tracePt t="164243" x="2711450" y="5689600"/>
          <p14:tracePt t="164247" x="2749550" y="5689600"/>
          <p14:tracePt t="164256" x="2800350" y="5689600"/>
          <p14:tracePt t="164268" x="2844800" y="5676900"/>
          <p14:tracePt t="164284" x="2927350" y="5651500"/>
          <p14:tracePt t="164301" x="2978150" y="5600700"/>
          <p14:tracePt t="164304" x="2997200" y="5600700"/>
          <p14:tracePt t="164566" x="2997200" y="5594350"/>
          <p14:tracePt t="164574" x="3022600" y="5588000"/>
          <p14:tracePt t="164584" x="3028950" y="5588000"/>
          <p14:tracePt t="164678" x="3060700" y="5600700"/>
          <p14:tracePt t="164686" x="3098800" y="5619750"/>
          <p14:tracePt t="164701" x="3117850" y="5619750"/>
          <p14:tracePt t="164718" x="3162300" y="5626100"/>
          <p14:tracePt t="164734" x="3187700" y="5638800"/>
          <p14:tracePt t="164751" x="3232150" y="5645150"/>
          <p14:tracePt t="164768" x="3295650" y="5657850"/>
          <p14:tracePt t="164784" x="3346450" y="5676900"/>
          <p14:tracePt t="164802" x="3403600" y="5689600"/>
          <p14:tracePt t="164818" x="3435350" y="5702300"/>
          <p14:tracePt t="164834" x="3467100" y="5715000"/>
          <p14:tracePt t="164851" x="3473450" y="5721350"/>
          <p14:tracePt t="164868" x="3486150" y="5734050"/>
          <p14:tracePt t="164884" x="3492500" y="5740400"/>
          <p14:tracePt t="164885" x="3498850" y="5746750"/>
          <p14:tracePt t="164903" x="3505200" y="5753100"/>
          <p14:tracePt t="164934" x="3517900" y="5765800"/>
          <p14:tracePt t="164951" x="3524250" y="5772150"/>
          <p14:tracePt t="164968" x="3536950" y="5784850"/>
          <p14:tracePt t="164984" x="3549650" y="5803900"/>
          <p14:tracePt t="165001" x="3562350" y="5810250"/>
          <p14:tracePt t="165018" x="3568700" y="5816600"/>
          <p14:tracePt t="165035" x="3581400" y="5822950"/>
          <p14:tracePt t="165051" x="3594100" y="5829300"/>
          <p14:tracePt t="165068" x="3600450" y="5829300"/>
          <p14:tracePt t="165085" x="3625850" y="5835650"/>
          <p14:tracePt t="165101" x="3644900" y="5842000"/>
          <p14:tracePt t="165118" x="3683000" y="5848350"/>
          <p14:tracePt t="165134" x="3714750" y="5861050"/>
          <p14:tracePt t="165151" x="3771900" y="5867400"/>
          <p14:tracePt t="165168" x="3860800" y="5892800"/>
          <p14:tracePt t="165184" x="3930650" y="5892800"/>
          <p14:tracePt t="165201" x="4006850" y="5892800"/>
          <p14:tracePt t="165218" x="4076700" y="5892800"/>
          <p14:tracePt t="165234" x="4159250" y="5892800"/>
          <p14:tracePt t="165251" x="4279900" y="5880100"/>
          <p14:tracePt t="165268" x="4400550" y="5867400"/>
          <p14:tracePt t="165270" x="4476750" y="5854700"/>
          <p14:tracePt t="165285" x="4552950" y="5848350"/>
          <p14:tracePt t="165301" x="4724400" y="5822950"/>
          <p14:tracePt t="165302" x="4806950" y="5810250"/>
          <p14:tracePt t="165318" x="4959350" y="5746750"/>
          <p14:tracePt t="165335" x="5048250" y="5651500"/>
          <p14:tracePt t="165351" x="5086350" y="5537200"/>
          <p14:tracePt t="165368" x="5086350" y="5448300"/>
          <p14:tracePt t="165384" x="5086350" y="5403850"/>
          <p14:tracePt t="165401" x="5067300" y="5353050"/>
          <p14:tracePt t="165418" x="5022850" y="5321300"/>
          <p14:tracePt t="165435" x="4933950" y="5276850"/>
          <p14:tracePt t="165451" x="4800600" y="5226050"/>
          <p14:tracePt t="165469" x="4610100" y="5181600"/>
          <p14:tracePt t="165485" x="4457700" y="5149850"/>
          <p14:tracePt t="165501" x="4337050" y="5137150"/>
          <p14:tracePt t="165502" x="4286250" y="5118100"/>
          <p14:tracePt t="165518" x="4203700" y="5118100"/>
          <p14:tracePt t="165535" x="4102100" y="5118100"/>
          <p14:tracePt t="165552" x="3994150" y="5105400"/>
          <p14:tracePt t="165568" x="3879850" y="5105400"/>
          <p14:tracePt t="165584" x="3784600" y="5099050"/>
          <p14:tracePt t="165601" x="3740150" y="5099050"/>
          <p14:tracePt t="165618" x="3733800" y="5099050"/>
          <p14:tracePt t="165635" x="3721100" y="5105400"/>
          <p14:tracePt t="165678" x="3721100" y="5111750"/>
          <p14:tracePt t="165687" x="3746500" y="5124450"/>
          <p14:tracePt t="165701" x="3943350" y="5130800"/>
          <p14:tracePt t="165722" x="4222750" y="5130800"/>
          <p14:tracePt t="165735" x="4483100" y="5130800"/>
          <p14:tracePt t="165752" x="4641850" y="5130800"/>
          <p14:tracePt t="165768" x="4737100" y="5130800"/>
          <p14:tracePt t="165785" x="4743450" y="5130800"/>
          <p14:tracePt t="165825" x="4705350" y="5137150"/>
          <p14:tracePt t="165835" x="4641850" y="5137150"/>
          <p14:tracePt t="165851" x="4425950" y="5137150"/>
          <p14:tracePt t="165868" x="4127500" y="5137150"/>
          <p14:tracePt t="165869" x="3975100" y="5137150"/>
          <p14:tracePt t="165885" x="3898900" y="5137150"/>
          <p14:tracePt t="165902" x="3778250" y="5137150"/>
          <p14:tracePt t="165918" x="3771900" y="5143500"/>
          <p14:tracePt t="165935" x="3784600" y="5143500"/>
          <p14:tracePt t="165951" x="3949700" y="5143500"/>
          <p14:tracePt t="165968" x="4203700" y="5143500"/>
          <p14:tracePt t="165985" x="4438650" y="5156200"/>
          <p14:tracePt t="166001" x="4597400" y="5181600"/>
          <p14:tracePt t="166018" x="4641850" y="5200650"/>
          <p14:tracePt t="166035" x="4641850" y="5207000"/>
          <p14:tracePt t="166052" x="4610100" y="5219700"/>
          <p14:tracePt t="166068" x="4457700" y="5226050"/>
          <p14:tracePt t="166085" x="4210050" y="5226050"/>
          <p14:tracePt t="166086" x="4051300" y="5226050"/>
          <p14:tracePt t="166101" x="3968750" y="5226050"/>
          <p14:tracePt t="166118" x="3886200" y="5226050"/>
          <p14:tracePt t="166151" x="4013200" y="5226050"/>
          <p14:tracePt t="166168" x="4298950" y="5226050"/>
          <p14:tracePt t="166185" x="4629150" y="5226050"/>
          <p14:tracePt t="166202" x="4864100" y="5226050"/>
          <p14:tracePt t="166218" x="4984750" y="5232400"/>
          <p14:tracePt t="166235" x="5003800" y="5238750"/>
          <p14:tracePt t="166269" x="4908550" y="5251450"/>
          <p14:tracePt t="166285" x="4667250" y="5251450"/>
          <p14:tracePt t="166302" x="4286250" y="5251450"/>
          <p14:tracePt t="166318" x="3949700" y="5251450"/>
          <p14:tracePt t="166335" x="3911600" y="5251450"/>
          <p14:tracePt t="166368" x="3987800" y="5251450"/>
          <p14:tracePt t="166385" x="4203700" y="5251450"/>
          <p14:tracePt t="166402" x="4502150" y="5251450"/>
          <p14:tracePt t="166418" x="4730750" y="5251450"/>
          <p14:tracePt t="166435" x="4838700" y="5251450"/>
          <p14:tracePt t="166452" x="4857750" y="5251450"/>
          <p14:tracePt t="166485" x="4806950" y="5251450"/>
          <p14:tracePt t="166502" x="4489450" y="5251450"/>
          <p14:tracePt t="166519" x="4178300" y="5251450"/>
          <p14:tracePt t="166535" x="3917950" y="5251450"/>
          <p14:tracePt t="166552" x="3816350" y="5232400"/>
          <p14:tracePt t="166568" x="3810000" y="5232400"/>
          <p14:tracePt t="166585" x="3835400" y="5207000"/>
          <p14:tracePt t="166602" x="4000500" y="5194300"/>
          <p14:tracePt t="166618" x="4235450" y="5162550"/>
          <p14:tracePt t="166635" x="4413250" y="5156200"/>
          <p14:tracePt t="166652" x="4514850" y="5156200"/>
          <p14:tracePt t="166669" x="4533900" y="5156200"/>
          <p14:tracePt t="166702" x="4540250" y="5156200"/>
          <p14:tracePt t="166718" x="4533900" y="5168900"/>
          <p14:tracePt t="166735" x="4489450" y="5175250"/>
          <p14:tracePt t="166752" x="4464050" y="5181600"/>
          <p14:tracePt t="166769" x="4457700" y="5187950"/>
          <p14:tracePt t="166830" x="4451350" y="5187950"/>
          <p14:tracePt t="166846" x="4451350" y="5194300"/>
          <p14:tracePt t="166857" x="4451350" y="5200650"/>
          <p14:tracePt t="166981" x="4451350" y="5207000"/>
          <p14:tracePt t="166998" x="4451350" y="5213350"/>
          <p14:tracePt t="167008" x="4451350" y="5219700"/>
          <p14:tracePt t="169961" x="4451350" y="5226050"/>
          <p14:tracePt t="169976" x="4457700" y="5251450"/>
          <p14:tracePt t="169982" x="4502150" y="5276850"/>
          <p14:tracePt t="169995" x="4559300" y="5308600"/>
          <p14:tracePt t="170003" x="4622800" y="5346700"/>
          <p14:tracePt t="170020" x="4743450" y="5416550"/>
          <p14:tracePt t="170036" x="4826000" y="5461000"/>
          <p14:tracePt t="170053" x="4895850" y="5511800"/>
          <p14:tracePt t="170070" x="4953000" y="5581650"/>
          <p14:tracePt t="170086" x="4953000" y="5613400"/>
          <p14:tracePt t="170103" x="4953000" y="5645150"/>
          <p14:tracePt t="170120" x="4946650" y="5695950"/>
          <p14:tracePt t="170136" x="4921250" y="5753100"/>
          <p14:tracePt t="170153" x="4895850" y="5797550"/>
          <p14:tracePt t="170170" x="4857750" y="5835650"/>
          <p14:tracePt t="170186" x="4775200" y="5880100"/>
          <p14:tracePt t="170203" x="4660900" y="5924550"/>
          <p14:tracePt t="170220" x="4565650" y="5924550"/>
          <p14:tracePt t="170222" x="4540250" y="5924550"/>
          <p14:tracePt t="170236" x="4527550" y="5924550"/>
          <p14:tracePt t="170253" x="4489450" y="5930900"/>
          <p14:tracePt t="170254" x="4476750" y="5937250"/>
          <p14:tracePt t="170270" x="4406900" y="5969000"/>
          <p14:tracePt t="170286" x="4330700" y="6007100"/>
          <p14:tracePt t="170303" x="4254500" y="6051550"/>
          <p14:tracePt t="170319" x="4152900" y="6102350"/>
          <p14:tracePt t="170336" x="4038600" y="6146800"/>
          <p14:tracePt t="170353" x="3924300" y="6178550"/>
          <p14:tracePt t="170370" x="3803650" y="6210300"/>
          <p14:tracePt t="170387" x="3651250" y="6223000"/>
          <p14:tracePt t="170403" x="3492500" y="6242050"/>
          <p14:tracePt t="170420" x="3346450" y="6261100"/>
          <p14:tracePt t="170436" x="3238500" y="6299200"/>
          <p14:tracePt t="170453" x="3181350" y="6324600"/>
          <p14:tracePt t="170470" x="3124200" y="6343650"/>
          <p14:tracePt t="170486" x="3060700" y="6350000"/>
          <p14:tracePt t="170503" x="2965450" y="6350000"/>
          <p14:tracePt t="170520" x="2863850" y="6350000"/>
          <p14:tracePt t="170536" x="2806700" y="6350000"/>
          <p14:tracePt t="170553" x="2755900" y="6362700"/>
          <p14:tracePt t="170570" x="2730500" y="6375400"/>
          <p14:tracePt t="170586" x="2679700" y="6375400"/>
          <p14:tracePt t="170603" x="2609850" y="6394450"/>
          <p14:tracePt t="170620" x="2501900" y="6400800"/>
          <p14:tracePt t="170637" x="2393950" y="6400800"/>
          <p14:tracePt t="170638" x="2362200" y="6400800"/>
          <p14:tracePt t="170653" x="2317750" y="6400800"/>
          <p14:tracePt t="170670" x="2286000" y="6400800"/>
          <p14:tracePt t="170686" x="2279650" y="6400800"/>
          <p14:tracePt t="170703" x="2266950" y="6400800"/>
          <p14:tracePt t="170720" x="2241550" y="6400800"/>
          <p14:tracePt t="170736" x="2165350" y="6400800"/>
          <p14:tracePt t="170753" x="2101850" y="6419850"/>
          <p14:tracePt t="170771" x="2082800" y="6426200"/>
          <p14:tracePt t="170966" x="2108200" y="6426200"/>
          <p14:tracePt t="170977" x="2159000" y="6426200"/>
          <p14:tracePt t="170982" x="2216150" y="6426200"/>
          <p14:tracePt t="170994" x="2286000" y="6426200"/>
          <p14:tracePt t="171003" x="2362200" y="6426200"/>
          <p14:tracePt t="171020" x="2457450" y="6426200"/>
          <p14:tracePt t="171037" x="2508250" y="6419850"/>
          <p14:tracePt t="171054" x="2546350" y="6407150"/>
          <p14:tracePt t="171070" x="2590800" y="6388100"/>
          <p14:tracePt t="171087" x="2641600" y="6375400"/>
          <p14:tracePt t="171103" x="2692400" y="6369050"/>
          <p14:tracePt t="171120" x="2755900" y="6369050"/>
          <p14:tracePt t="171137" x="2832100" y="6369050"/>
          <p14:tracePt t="171153" x="2889250" y="6369050"/>
          <p14:tracePt t="171170" x="2952750" y="6369050"/>
          <p14:tracePt t="171187" x="3028950" y="6369050"/>
          <p14:tracePt t="171203" x="3130550" y="6369050"/>
          <p14:tracePt t="171208" x="3181350" y="6369050"/>
          <p14:tracePt t="171220" x="3238500" y="6369050"/>
          <p14:tracePt t="171237" x="3333750" y="6369050"/>
          <p14:tracePt t="171253" x="3416300" y="6362700"/>
          <p14:tracePt t="171255" x="3422650" y="6362700"/>
          <p14:tracePt t="171270" x="3460750" y="6362700"/>
          <p14:tracePt t="171287" x="3492500" y="6362700"/>
          <p14:tracePt t="171303" x="3530600" y="6362700"/>
          <p14:tracePt t="171320" x="3562350" y="6362700"/>
          <p14:tracePt t="171337" x="3575050" y="6362700"/>
          <p14:tracePt t="171394" x="3581400" y="6362700"/>
          <p14:tracePt t="171399" x="3594100" y="6362700"/>
          <p14:tracePt t="171408" x="3613150" y="6362700"/>
          <p14:tracePt t="171420" x="3638550" y="6362700"/>
          <p14:tracePt t="171437" x="3683000" y="6362700"/>
          <p14:tracePt t="171453" x="3708400" y="6362700"/>
          <p14:tracePt t="171470" x="3721100" y="6362700"/>
          <p14:tracePt t="171518" x="3733800" y="6362700"/>
          <p14:tracePt t="171534" x="3740150" y="6362700"/>
          <p14:tracePt t="171560" x="3746500" y="6362700"/>
          <p14:tracePt t="171582" x="3752850" y="6362700"/>
          <p14:tracePt t="171595" x="3759200" y="6362700"/>
          <p14:tracePt t="171607" x="3771900" y="6369050"/>
          <p14:tracePt t="171615" x="3778250" y="6369050"/>
          <p14:tracePt t="171630" x="3790950" y="6369050"/>
          <p14:tracePt t="171640" x="3797300" y="6369050"/>
          <p14:tracePt t="171823" x="3810000" y="6369050"/>
          <p14:tracePt t="171910" x="3797300" y="6369050"/>
          <p14:tracePt t="171918" x="3790950" y="6369050"/>
          <p14:tracePt t="171930" x="3778250" y="6369050"/>
          <p14:tracePt t="171937" x="3765550" y="6369050"/>
          <p14:tracePt t="171953" x="3733800" y="6362700"/>
          <p14:tracePt t="171970" x="3676650" y="6362700"/>
          <p14:tracePt t="171990" x="3613150" y="6362700"/>
          <p14:tracePt t="172004" x="3575050" y="6362700"/>
          <p14:tracePt t="172020" x="3543300" y="6362700"/>
          <p14:tracePt t="172037" x="3505200" y="6356350"/>
          <p14:tracePt t="172038" x="3492500" y="6356350"/>
          <p14:tracePt t="172054" x="3473450" y="6343650"/>
          <p14:tracePt t="172070" x="3448050" y="6343650"/>
          <p14:tracePt t="172181" x="3454400" y="6343650"/>
          <p14:tracePt t="172193" x="3486150" y="6343650"/>
          <p14:tracePt t="172198" x="3524250" y="6343650"/>
          <p14:tracePt t="172208" x="3562350" y="6343650"/>
          <p14:tracePt t="172220" x="3619500" y="6343650"/>
          <p14:tracePt t="172237" x="3727450" y="6362700"/>
          <p14:tracePt t="172253" x="3924300" y="6375400"/>
          <p14:tracePt t="172270" x="4051300" y="6375400"/>
          <p14:tracePt t="172287" x="4159250" y="6375400"/>
          <p14:tracePt t="172304" x="4254500" y="6375400"/>
          <p14:tracePt t="172320" x="4337050" y="6375400"/>
          <p14:tracePt t="172337" x="4451350" y="6381750"/>
          <p14:tracePt t="172354" x="4559300" y="6388100"/>
          <p14:tracePt t="172370" x="4667250" y="6394450"/>
          <p14:tracePt t="172388" x="4730750" y="6394450"/>
          <p14:tracePt t="172404" x="4813300" y="6394450"/>
          <p14:tracePt t="172420" x="4864100" y="6394450"/>
          <p14:tracePt t="172437" x="4895850" y="6394450"/>
          <p14:tracePt t="172438" x="4914900" y="6394450"/>
          <p14:tracePt t="172454" x="4953000" y="6400800"/>
          <p14:tracePt t="172470" x="5010150" y="6407150"/>
          <p14:tracePt t="172487" x="5048250" y="6413500"/>
          <p14:tracePt t="172504" x="5092700" y="6419850"/>
          <p14:tracePt t="172521" x="5118100" y="6419850"/>
          <p14:tracePt t="172654" x="5118100" y="6426200"/>
          <p14:tracePt t="172670" x="5111750" y="6426200"/>
          <p14:tracePt t="172791" x="5105400" y="6426200"/>
          <p14:tracePt t="172798" x="5099050" y="6419850"/>
          <p14:tracePt t="172814" x="5092700" y="6419850"/>
          <p14:tracePt t="172839" x="5086350" y="6413500"/>
          <p14:tracePt t="172862" x="5080000" y="6413500"/>
          <p14:tracePt t="172878" x="5073650" y="6413500"/>
          <p14:tracePt t="172887" x="5060950" y="6407150"/>
          <p14:tracePt t="172897" x="5054600" y="6407150"/>
          <p14:tracePt t="172904" x="5041900" y="6407150"/>
          <p14:tracePt t="172920" x="5010150" y="6407150"/>
          <p14:tracePt t="172937" x="4991100" y="6400800"/>
          <p14:tracePt t="172954" x="4984750" y="6400800"/>
          <p14:tracePt t="172998" x="4978400" y="6400800"/>
          <p14:tracePt t="173046" x="4972050" y="6394450"/>
          <p14:tracePt t="173126" x="4965700" y="6394450"/>
          <p14:tracePt t="173144" x="4959350" y="6394450"/>
          <p14:tracePt t="173150" x="4953000" y="6394450"/>
          <p14:tracePt t="173166" x="4946650" y="6394450"/>
          <p14:tracePt t="173177" x="4933950" y="6394450"/>
          <p14:tracePt t="173192" x="4927600" y="6394450"/>
          <p14:tracePt t="173204" x="4921250" y="6394450"/>
          <p14:tracePt t="173221" x="4902200" y="6394450"/>
          <p14:tracePt t="173237" x="4876800" y="6388100"/>
          <p14:tracePt t="173239" x="4864100" y="6388100"/>
          <p14:tracePt t="173254" x="4826000" y="6381750"/>
          <p14:tracePt t="173271" x="4800600" y="6381750"/>
          <p14:tracePt t="173287" x="4781550" y="6381750"/>
          <p14:tracePt t="173304" x="4775200" y="6381750"/>
          <p14:tracePt t="173321" x="4768850" y="6381750"/>
          <p14:tracePt t="173354" x="4762500" y="6381750"/>
          <p14:tracePt t="173371" x="4749800" y="6369050"/>
          <p14:tracePt t="173387" x="4743450" y="6369050"/>
          <p14:tracePt t="173404" x="4730750" y="6369050"/>
          <p14:tracePt t="173421" x="4718050" y="6369050"/>
          <p14:tracePt t="173518" x="4711700" y="6369050"/>
          <p14:tracePt t="173615" x="4705350" y="6369050"/>
          <p14:tracePt t="173622" x="4699000" y="6369050"/>
          <p14:tracePt t="173639" x="4699000" y="6362700"/>
          <p14:tracePt t="173654" x="4692650" y="6362700"/>
          <p14:tracePt t="173670" x="4686300" y="6362700"/>
          <p14:tracePt t="173704" x="4679950" y="6356350"/>
          <p14:tracePt t="173721" x="4673600" y="6350000"/>
          <p14:tracePt t="173754" x="4660900" y="6350000"/>
          <p14:tracePt t="173771" x="4641850" y="6350000"/>
          <p14:tracePt t="173787" x="4616450" y="6343650"/>
          <p14:tracePt t="173804" x="4584700" y="6337300"/>
          <p14:tracePt t="173805" x="4578350" y="6337300"/>
          <p14:tracePt t="173821" x="4559300" y="6337300"/>
          <p14:tracePt t="173823" x="4552950" y="6337300"/>
          <p14:tracePt t="173837" x="4521200" y="6337300"/>
          <p14:tracePt t="173854" x="4489450" y="6337300"/>
          <p14:tracePt t="173871" x="4470400" y="6337300"/>
          <p14:tracePt t="173888" x="4451350" y="6337300"/>
          <p14:tracePt t="173904" x="4438650" y="6337300"/>
          <p14:tracePt t="173921" x="4413250" y="6337300"/>
          <p14:tracePt t="173937" x="4375150" y="6337300"/>
          <p14:tracePt t="173954" x="4305300" y="6337300"/>
          <p14:tracePt t="173971" x="4248150" y="6337300"/>
          <p14:tracePt t="173989" x="4197350" y="6337300"/>
          <p14:tracePt t="174004" x="4159250" y="6337300"/>
          <p14:tracePt t="174006" x="4140200" y="6337300"/>
          <p14:tracePt t="174021" x="4121150" y="6337300"/>
          <p14:tracePt t="174037" x="4051300" y="6337300"/>
          <p14:tracePt t="174054" x="3994150" y="6337300"/>
          <p14:tracePt t="174071" x="3943350" y="6337300"/>
          <p14:tracePt t="174088" x="3911600" y="6337300"/>
          <p14:tracePt t="174104" x="3886200" y="6337300"/>
          <p14:tracePt t="174121" x="3867150" y="6350000"/>
          <p14:tracePt t="174138" x="3841750" y="6356350"/>
          <p14:tracePt t="174154" x="3797300" y="6362700"/>
          <p14:tracePt t="174171" x="3733800" y="6381750"/>
          <p14:tracePt t="174188" x="3651250" y="6407150"/>
          <p14:tracePt t="174205" x="3543300" y="6438900"/>
          <p14:tracePt t="174221" x="3467100" y="6451600"/>
          <p14:tracePt t="174238" x="3371850" y="6451600"/>
          <p14:tracePt t="174254" x="3270250" y="6451600"/>
          <p14:tracePt t="174271" x="3136900" y="6470650"/>
          <p14:tracePt t="174288" x="3041650" y="6489700"/>
          <p14:tracePt t="174304" x="2997200" y="6496050"/>
          <p14:tracePt t="174321" x="2940050" y="6515100"/>
          <p14:tracePt t="174338" x="2825750" y="6546850"/>
          <p14:tracePt t="174355" x="2686050" y="6584950"/>
          <p14:tracePt t="174371" x="2559050" y="6604000"/>
          <p14:tracePt t="174388" x="2457450" y="6610350"/>
          <p14:tracePt t="174404" x="2393950" y="6629400"/>
          <p14:tracePt t="174421" x="2336800" y="6629400"/>
          <p14:tracePt t="174438" x="2260600" y="6629400"/>
          <p14:tracePt t="174455" x="2209800" y="6629400"/>
          <p14:tracePt t="174471" x="2070100" y="6642100"/>
          <p14:tracePt t="174488" x="2006600" y="6648450"/>
          <p14:tracePt t="174504" x="1981200" y="6654800"/>
          <p14:tracePt t="174521" x="1955800" y="6661150"/>
          <p14:tracePt t="174538" x="1917700" y="6661150"/>
          <p14:tracePt t="174554" x="1866900" y="6661150"/>
          <p14:tracePt t="174571" x="1809750" y="6661150"/>
          <p14:tracePt t="174588" x="1771650" y="6661150"/>
          <p14:tracePt t="174604" x="1758950" y="6661150"/>
          <p14:tracePt t="174606" x="1752600" y="6661150"/>
          <p14:tracePt t="174638" x="1733550" y="6661150"/>
          <p14:tracePt t="174654" x="1727200" y="6661150"/>
          <p14:tracePt t="174671" x="1714500" y="6661150"/>
          <p14:tracePt t="174742" x="1727200" y="6661150"/>
          <p14:tracePt t="174750" x="1790700" y="6648450"/>
          <p14:tracePt t="174760" x="1866900" y="6648450"/>
          <p14:tracePt t="174771" x="1943100" y="6648450"/>
          <p14:tracePt t="174789" x="2076450" y="6648450"/>
          <p14:tracePt t="174804" x="2152650" y="6648450"/>
          <p14:tracePt t="174821" x="2216150" y="6648450"/>
          <p14:tracePt t="174838" x="2324100" y="6648450"/>
          <p14:tracePt t="174855" x="2374900" y="6648450"/>
          <p14:tracePt t="174871" x="2406650" y="6648450"/>
          <p14:tracePt t="174888" x="2432050" y="6648450"/>
          <p14:tracePt t="174904" x="2451100" y="6648450"/>
          <p14:tracePt t="174938" x="2457450" y="6648450"/>
          <p14:tracePt t="174954" x="2463800" y="6648450"/>
          <p14:tracePt t="174971" x="2470150" y="6648450"/>
          <p14:tracePt t="174989" x="2489200" y="6654800"/>
          <p14:tracePt t="174994" x="2495550" y="6654800"/>
          <p14:tracePt t="175004" x="2501900" y="6654800"/>
          <p14:tracePt t="175021" x="2508250" y="6654800"/>
          <p14:tracePt t="175022" x="2514600" y="6654800"/>
          <p14:tracePt t="175038" x="2514600" y="6661150"/>
          <p14:tracePt t="175054" x="2520950" y="6661150"/>
          <p14:tracePt t="175071" x="2527300" y="6661150"/>
          <p14:tracePt t="175104" x="2533650" y="6661150"/>
          <p14:tracePt t="175121" x="2540000" y="6661150"/>
          <p14:tracePt t="175138" x="2546350" y="6661150"/>
          <p14:tracePt t="175171" x="2552700" y="6661150"/>
          <p14:tracePt t="175188" x="2565400" y="6661150"/>
          <p14:tracePt t="175205" x="2590800" y="6661150"/>
          <p14:tracePt t="175221" x="2622550" y="6661150"/>
          <p14:tracePt t="175222" x="2628900" y="6661150"/>
          <p14:tracePt t="175238" x="2647950" y="6661150"/>
          <p14:tracePt t="179431" x="2647950" y="6642100"/>
          <p14:tracePt t="179438" x="2654300" y="6604000"/>
          <p14:tracePt t="179449" x="2679700" y="6565900"/>
          <p14:tracePt t="179457" x="2711450" y="6527800"/>
          <p14:tracePt t="179473" x="2762250" y="6432550"/>
          <p14:tracePt t="179490" x="2838450" y="6286500"/>
          <p14:tracePt t="179508" x="2914650" y="6089650"/>
          <p14:tracePt t="179523" x="3073400" y="5759450"/>
          <p14:tracePt t="179539" x="3213100" y="5480050"/>
          <p14:tracePt t="179556" x="3397250" y="5257800"/>
          <p14:tracePt t="179573" x="3594100" y="5111750"/>
          <p14:tracePt t="179589" x="3898900" y="4997450"/>
          <p14:tracePt t="179606" x="4057650" y="4965700"/>
          <p14:tracePt t="179623" x="4146550" y="4933950"/>
          <p14:tracePt t="179640" x="4178300" y="4933950"/>
          <p14:tracePt t="179656" x="4191000" y="4933950"/>
          <p14:tracePt t="179673" x="4197350" y="4933950"/>
          <p14:tracePt t="179689" x="4216400" y="4933950"/>
          <p14:tracePt t="179707" x="4222750" y="4940300"/>
          <p14:tracePt t="179723" x="4241800" y="4965700"/>
          <p14:tracePt t="179740" x="4260850" y="4984750"/>
          <p14:tracePt t="179756" x="4292600" y="5016500"/>
          <p14:tracePt t="179758" x="4305300" y="5029200"/>
          <p14:tracePt t="179773" x="4311650" y="5035550"/>
          <p14:tracePt t="179790" x="4343400" y="5048250"/>
          <p14:tracePt t="179806" x="4349750" y="5048250"/>
          <p14:tracePt t="179839" x="4356100" y="5048250"/>
          <p14:tracePt t="179856" x="4406900" y="5048250"/>
          <p14:tracePt t="179873" x="4527550" y="5048250"/>
          <p14:tracePt t="179890" x="4667250" y="5035550"/>
          <p14:tracePt t="179907" x="4768850" y="5003800"/>
          <p14:tracePt t="179923" x="4800600" y="4991100"/>
          <p14:tracePt t="179939" x="4806950" y="4984750"/>
          <p14:tracePt t="179956" x="4819650" y="4984750"/>
          <p14:tracePt t="179974" x="4832350" y="4984750"/>
          <p14:tracePt t="179989" x="4845050" y="4984750"/>
          <p14:tracePt t="180006" x="4857750" y="4978400"/>
          <p14:tracePt t="180047" x="4864100" y="4972050"/>
          <p14:tracePt t="180064" x="4870450" y="4972050"/>
          <p14:tracePt t="180081" x="4876800" y="4972050"/>
          <p14:tracePt t="180161" x="4883150" y="4965700"/>
          <p14:tracePt t="180174" x="4883150" y="4959350"/>
          <p14:tracePt t="180230" x="4889500" y="4959350"/>
          <p14:tracePt t="180254" x="4895850" y="4959350"/>
          <p14:tracePt t="180263" x="4902200" y="4959350"/>
          <p14:tracePt t="180273" x="4908550" y="4959350"/>
          <p14:tracePt t="180289" x="4921250" y="4959350"/>
          <p14:tracePt t="199159" x="4902200" y="4940300"/>
          <p14:tracePt t="199167" x="4845050" y="4914900"/>
          <p14:tracePt t="199174" x="4800600" y="4870450"/>
          <p14:tracePt t="199182" x="4749800" y="4838700"/>
          <p14:tracePt t="199196" x="4743450" y="4800600"/>
          <p14:tracePt t="199213" x="4737100" y="4743450"/>
          <p14:tracePt t="199229" x="4737100" y="4711700"/>
          <p14:tracePt t="199246" x="4737100" y="4660900"/>
          <p14:tracePt t="199263" x="4737100" y="4648200"/>
          <p14:tracePt t="199279" x="4730750" y="4641850"/>
          <p14:tracePt t="199320" x="4730750" y="4635500"/>
          <p14:tracePt t="199338" x="4730750" y="4629150"/>
          <p14:tracePt t="199342" x="4730750" y="4622800"/>
          <p14:tracePt t="199357" x="4730750" y="4616450"/>
          <p14:tracePt t="199370" x="4730750" y="4610100"/>
          <p14:tracePt t="199379" x="4730750" y="4603750"/>
          <p14:tracePt t="199396" x="4730750" y="4597400"/>
          <p14:tracePt t="199413" x="4730750" y="4591050"/>
          <p14:tracePt t="199446" x="4730750" y="4565650"/>
          <p14:tracePt t="199463" x="4737100" y="4552950"/>
          <p14:tracePt t="199479" x="4743450" y="4514850"/>
          <p14:tracePt t="199496" x="4762500" y="4464050"/>
          <p14:tracePt t="199513" x="4762500" y="4438650"/>
          <p14:tracePt t="199530" x="4762500" y="4400550"/>
          <p14:tracePt t="199546" x="4762500" y="4375150"/>
          <p14:tracePt t="199563" x="4762500" y="4356100"/>
          <p14:tracePt t="199579" x="4762500" y="4324350"/>
          <p14:tracePt t="199596" x="4762500" y="4311650"/>
          <p14:tracePt t="199613" x="4768850" y="4292600"/>
          <p14:tracePt t="199614" x="4768850" y="4286250"/>
          <p14:tracePt t="199629" x="4781550" y="4241800"/>
          <p14:tracePt t="199647" x="4781550" y="4152900"/>
          <p14:tracePt t="199663" x="4781550" y="3962400"/>
          <p14:tracePt t="199679" x="4775200" y="3829050"/>
          <p14:tracePt t="199696" x="4775200" y="3803650"/>
          <p14:tracePt t="199713" x="4775200" y="3790950"/>
          <p14:tracePt t="199729" x="4775200" y="3784600"/>
          <p14:tracePt t="199746" x="4775200" y="3778250"/>
          <p14:tracePt t="199779" x="4775200" y="3771900"/>
          <p14:tracePt t="199796" x="4775200" y="3765550"/>
          <p14:tracePt t="199813" x="4775200" y="3759200"/>
          <p14:tracePt t="199830" x="4775200" y="3746500"/>
          <p14:tracePt t="199846" x="4781550" y="3733800"/>
          <p14:tracePt t="199863" x="4794250" y="3721100"/>
          <p14:tracePt t="199880" x="4806950" y="3702050"/>
          <p14:tracePt t="199897" x="4806950" y="3683000"/>
          <p14:tracePt t="199913" x="4819650" y="3663950"/>
          <p14:tracePt t="199930" x="4819650" y="3657600"/>
          <p14:tracePt t="199946" x="4826000" y="3651250"/>
          <p14:tracePt t="200470" x="4832350" y="3644900"/>
          <p14:tracePt t="212315" x="0" y="0"/>
        </p14:tracePtLst>
      </p14:laserTraceLst>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742" y="214290"/>
            <a:ext cx="8570976" cy="6156960"/>
          </a:xfrm>
          <a:prstGeom prst="rect">
            <a:avLst/>
          </a:prstGeom>
        </p:spPr>
      </p:pic>
      <p:sp>
        <p:nvSpPr>
          <p:cNvPr id="8" name="Rectangle 5"/>
          <p:cNvSpPr txBox="1">
            <a:spLocks noChangeArrowheads="1"/>
          </p:cNvSpPr>
          <p:nvPr/>
        </p:nvSpPr>
        <p:spPr>
          <a:xfrm>
            <a:off x="214282" y="214290"/>
            <a:ext cx="4243390" cy="623870"/>
          </a:xfrm>
          <a:prstGeom prst="rect">
            <a:avLst/>
          </a:prstGeom>
          <a:noFill/>
          <a:ln/>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300" b="0" i="0" u="none" strike="noStrike" kern="1200" cap="none" spc="0" normalizeH="0" baseline="0" noProof="0" dirty="0">
                <a:ln>
                  <a:noFill/>
                </a:ln>
                <a:solidFill>
                  <a:schemeClr val="accent3">
                    <a:shade val="75000"/>
                  </a:schemeClr>
                </a:solidFill>
                <a:effectLst/>
                <a:uLnTx/>
                <a:uFillTx/>
                <a:latin typeface="+mj-lt"/>
                <a:ea typeface="+mj-ea"/>
                <a:cs typeface="+mj-cs"/>
              </a:rPr>
              <a:t>Finger Joint Replacement</a:t>
            </a:r>
          </a:p>
        </p:txBody>
      </p:sp>
      <p:sp>
        <p:nvSpPr>
          <p:cNvPr id="9" name="TextBox 8"/>
          <p:cNvSpPr txBox="1"/>
          <p:nvPr/>
        </p:nvSpPr>
        <p:spPr>
          <a:xfrm>
            <a:off x="908483" y="6120553"/>
            <a:ext cx="8021235" cy="307777"/>
          </a:xfrm>
          <a:prstGeom prst="rect">
            <a:avLst/>
          </a:prstGeom>
          <a:noFill/>
        </p:spPr>
        <p:txBody>
          <a:bodyPr wrap="none" rtlCol="0">
            <a:spAutoFit/>
          </a:bodyPr>
          <a:lstStyle/>
          <a:p>
            <a:r>
              <a:rPr lang="en-GB" sz="1400" dirty="0"/>
              <a:t>http://www.fingerreplacement.com/DePuy/docs/Finger/Replacement/During%20Surgery/artificial_joint.html</a:t>
            </a:r>
          </a:p>
        </p:txBody>
      </p:sp>
      <p:sp>
        <p:nvSpPr>
          <p:cNvPr id="4" name="Slide Number Placeholder 3"/>
          <p:cNvSpPr>
            <a:spLocks noGrp="1"/>
          </p:cNvSpPr>
          <p:nvPr>
            <p:ph type="sldNum" sz="quarter" idx="12"/>
          </p:nvPr>
        </p:nvSpPr>
        <p:spPr/>
        <p:txBody>
          <a:bodyPr/>
          <a:lstStyle/>
          <a:p>
            <a:fld id="{F71EA363-3AA4-554B-864A-16EC408230E4}" type="slidenum">
              <a:rPr lang="en-GB" smtClean="0"/>
              <a:pPr/>
              <a:t>17</a:t>
            </a:fld>
            <a:endParaRPr lang="en-GB"/>
          </a:p>
        </p:txBody>
      </p:sp>
    </p:spTree>
    <p:extLst>
      <p:ext uri="{BB962C8B-B14F-4D97-AF65-F5344CB8AC3E}">
        <p14:creationId xmlns:p14="http://schemas.microsoft.com/office/powerpoint/2010/main" val="3283694574"/>
      </p:ext>
    </p:extLst>
  </p:cSld>
  <p:clrMapOvr>
    <a:masterClrMapping/>
  </p:clrMapOvr>
  <mc:AlternateContent xmlns:mc="http://schemas.openxmlformats.org/markup-compatibility/2006" xmlns:p14="http://schemas.microsoft.com/office/powerpoint/2010/main">
    <mc:Choice Requires="p14">
      <p:transition spd="slow" p14:dur="2000" advTm="34702"/>
    </mc:Choice>
    <mc:Fallback xmlns="">
      <p:transition spd="slow" advTm="34702"/>
    </mc:Fallback>
  </mc:AlternateContent>
  <p:extLst>
    <p:ext uri="{3A86A75C-4F4B-4683-9AE1-C65F6400EC91}">
      <p14:laserTraceLst xmlns:p14="http://schemas.microsoft.com/office/powerpoint/2010/main">
        <p14:tracePtLst>
          <p14:tracePt t="8962" x="1701800" y="3365500"/>
          <p14:tracePt t="8975" x="1676400" y="3244850"/>
          <p14:tracePt t="8996" x="1644650" y="3155950"/>
          <p14:tracePt t="9012" x="1593850" y="3060700"/>
          <p14:tracePt t="9014" x="1581150" y="3016250"/>
          <p14:tracePt t="9032" x="1536700" y="2921000"/>
          <p14:tracePt t="9049" x="1504950" y="2806700"/>
          <p14:tracePt t="9066" x="1454150" y="2654300"/>
          <p14:tracePt t="9083" x="1422400" y="2527300"/>
          <p14:tracePt t="9100" x="1403350" y="2432050"/>
          <p14:tracePt t="9116" x="1384300" y="2387600"/>
          <p14:tracePt t="9135" x="1384300" y="2343150"/>
          <p14:tracePt t="9149" x="1384300" y="2330450"/>
          <p14:tracePt t="9166" x="1384300" y="2222500"/>
          <p14:tracePt t="9183" x="1384300" y="2146300"/>
          <p14:tracePt t="9199" x="1384300" y="2070100"/>
          <p14:tracePt t="9216" x="1384300" y="2051050"/>
          <p14:tracePt t="9233" x="1384300" y="2032000"/>
          <p14:tracePt t="9249" x="1365250" y="2006600"/>
          <p14:tracePt t="9266" x="1358900" y="1981200"/>
          <p14:tracePt t="9282" x="1327150" y="1949450"/>
          <p14:tracePt t="9299" x="1308100" y="1930400"/>
          <p14:tracePt t="9316" x="1295400" y="1924050"/>
          <p14:tracePt t="9317" x="1289050" y="1917700"/>
          <p14:tracePt t="9332" x="1276350" y="1917700"/>
          <p14:tracePt t="9334" x="1263650" y="1917700"/>
          <p14:tracePt t="9350" x="1225550" y="1917700"/>
          <p14:tracePt t="9366" x="1181100" y="1917700"/>
          <p14:tracePt t="9382" x="1136650" y="1917700"/>
          <p14:tracePt t="9399" x="1098550" y="1917700"/>
          <p14:tracePt t="9416" x="1041400" y="1936750"/>
          <p14:tracePt t="9432" x="971550" y="1955800"/>
          <p14:tracePt t="9449" x="908050" y="2000250"/>
          <p14:tracePt t="9467" x="850900" y="2063750"/>
          <p14:tracePt t="9482" x="812800" y="2127250"/>
          <p14:tracePt t="9499" x="774700" y="2184400"/>
          <p14:tracePt t="9516" x="762000" y="2228850"/>
          <p14:tracePt t="9519" x="755650" y="2266950"/>
          <p14:tracePt t="9532" x="755650" y="2305050"/>
          <p14:tracePt t="9533" x="755650" y="2330450"/>
          <p14:tracePt t="9549" x="755650" y="2387600"/>
          <p14:tracePt t="9566" x="787400" y="2603500"/>
          <p14:tracePt t="9582" x="838200" y="2762250"/>
          <p14:tracePt t="9599" x="889000" y="2921000"/>
          <p14:tracePt t="9616" x="933450" y="3092450"/>
          <p14:tracePt t="9633" x="965200" y="3206750"/>
          <p14:tracePt t="9649" x="1003300" y="3321050"/>
          <p14:tracePt t="9666" x="1035050" y="3422650"/>
          <p14:tracePt t="9682" x="1073150" y="3498850"/>
          <p14:tracePt t="9699" x="1130300" y="3562350"/>
          <p14:tracePt t="9716" x="1225550" y="3625850"/>
          <p14:tracePt t="9717" x="1263650" y="3644900"/>
          <p14:tracePt t="9733" x="1308100" y="3651250"/>
          <p14:tracePt t="9749" x="1358900" y="3657600"/>
          <p14:tracePt t="9766" x="1435100" y="3632200"/>
          <p14:tracePt t="9783" x="1492250" y="3556000"/>
          <p14:tracePt t="9799" x="1574800" y="3422650"/>
          <p14:tracePt t="9816" x="1631950" y="3308350"/>
          <p14:tracePt t="9833" x="1701800" y="3175000"/>
          <p14:tracePt t="9850" x="1746250" y="3060700"/>
          <p14:tracePt t="9867" x="1771650" y="2952750"/>
          <p14:tracePt t="9883" x="1790700" y="2825750"/>
          <p14:tracePt t="9899" x="1790700" y="2616200"/>
          <p14:tracePt t="9916" x="1790700" y="2425700"/>
          <p14:tracePt t="9933" x="1784350" y="2330450"/>
          <p14:tracePt t="9949" x="1758950" y="2254250"/>
          <p14:tracePt t="9950" x="1746250" y="2228850"/>
          <p14:tracePt t="9966" x="1708150" y="2178050"/>
          <p14:tracePt t="9983" x="1670050" y="2133600"/>
          <p14:tracePt t="9999" x="1625600" y="2101850"/>
          <p14:tracePt t="10016" x="1536700" y="2025650"/>
          <p14:tracePt t="10033" x="1460500" y="1968500"/>
          <p14:tracePt t="10049" x="1390650" y="1943100"/>
          <p14:tracePt t="10066" x="1320800" y="1936750"/>
          <p14:tracePt t="10083" x="1263650" y="1936750"/>
          <p14:tracePt t="10100" x="1212850" y="1936750"/>
          <p14:tracePt t="10116" x="1149350" y="1949450"/>
          <p14:tracePt t="10133" x="1085850" y="1949450"/>
          <p14:tracePt t="10135" x="1054100" y="1949450"/>
          <p14:tracePt t="10149" x="1003300" y="1949450"/>
          <p14:tracePt t="10150" x="958850" y="1949450"/>
          <p14:tracePt t="10166" x="863600" y="1981200"/>
          <p14:tracePt t="10183" x="768350" y="2032000"/>
          <p14:tracePt t="10199" x="704850" y="2108200"/>
          <p14:tracePt t="10216" x="660400" y="2222500"/>
          <p14:tracePt t="10233" x="622300" y="2349500"/>
          <p14:tracePt t="10249" x="590550" y="2514600"/>
          <p14:tracePt t="10267" x="571500" y="2686050"/>
          <p14:tracePt t="10283" x="571500" y="2838450"/>
          <p14:tracePt t="10299" x="571500" y="2971800"/>
          <p14:tracePt t="10316" x="577850" y="3073400"/>
          <p14:tracePt t="10333" x="641350" y="3200400"/>
          <p14:tracePt t="10350" x="742950" y="3321050"/>
          <p14:tracePt t="10351" x="806450" y="3390900"/>
          <p14:tracePt t="10366" x="933450" y="3505200"/>
          <p14:tracePt t="10383" x="1060450" y="3600450"/>
          <p14:tracePt t="10399" x="1130300" y="3632200"/>
          <p14:tracePt t="10416" x="1181100" y="3657600"/>
          <p14:tracePt t="10433" x="1231900" y="3663950"/>
          <p14:tracePt t="10449" x="1301750" y="3663950"/>
          <p14:tracePt t="10466" x="1397000" y="3663950"/>
          <p14:tracePt t="10483" x="1466850" y="3657600"/>
          <p14:tracePt t="10500" x="1530350" y="3619500"/>
          <p14:tracePt t="10516" x="1619250" y="3549650"/>
          <p14:tracePt t="10517" x="1670050" y="3473450"/>
          <p14:tracePt t="10533" x="1714500" y="3384550"/>
          <p14:tracePt t="10534" x="1746250" y="3308350"/>
          <p14:tracePt t="10549" x="1790700" y="3168650"/>
          <p14:tracePt t="10566" x="1809750" y="3092450"/>
          <p14:tracePt t="10583" x="1822450" y="3022600"/>
          <p14:tracePt t="10599" x="1822450" y="2952750"/>
          <p14:tracePt t="10616" x="1822450" y="2851150"/>
          <p14:tracePt t="10633" x="1778000" y="2717800"/>
          <p14:tracePt t="10650" x="1733550" y="2622550"/>
          <p14:tracePt t="10666" x="1714500" y="2559050"/>
          <p14:tracePt t="10683" x="1708150" y="2514600"/>
          <p14:tracePt t="10699" x="1701800" y="2482850"/>
          <p14:tracePt t="10716" x="1701800" y="2432050"/>
          <p14:tracePt t="10733" x="1701800" y="2355850"/>
          <p14:tracePt t="10749" x="1701800" y="2260600"/>
          <p14:tracePt t="10766" x="1682750" y="2184400"/>
          <p14:tracePt t="10783" x="1682750" y="2165350"/>
          <p14:tracePt t="10799" x="1682750" y="2159000"/>
          <p14:tracePt t="10833" x="1663700" y="2133600"/>
          <p14:tracePt t="10850" x="1638300" y="2108200"/>
          <p14:tracePt t="10866" x="1606550" y="2063750"/>
          <p14:tracePt t="10883" x="1600200" y="2051050"/>
          <p14:tracePt t="10900" x="1593850" y="2044700"/>
          <p14:tracePt t="10933" x="1581150" y="2038350"/>
          <p14:tracePt t="10949" x="1568450" y="2032000"/>
          <p14:tracePt t="10966" x="1549400" y="2019300"/>
          <p14:tracePt t="10983" x="1543050" y="2012950"/>
          <p14:tracePt t="11000" x="1536700" y="2006600"/>
          <p14:tracePt t="11046" x="1524000" y="2006600"/>
          <p14:tracePt t="11056" x="1517650" y="2006600"/>
          <p14:tracePt t="11067" x="1504950" y="2019300"/>
          <p14:tracePt t="11083" x="1485900" y="2089150"/>
          <p14:tracePt t="11100" x="1460500" y="2197100"/>
          <p14:tracePt t="11117" x="1447800" y="2330450"/>
          <p14:tracePt t="11118" x="1428750" y="2400300"/>
          <p14:tracePt t="11133" x="1422400" y="2463800"/>
          <p14:tracePt t="11150" x="1358900" y="2628900"/>
          <p14:tracePt t="11166" x="1320800" y="2711450"/>
          <p14:tracePt t="11183" x="1295400" y="2749550"/>
          <p14:tracePt t="11200" x="1289050" y="2768600"/>
          <p14:tracePt t="11295" x="1289050" y="2774950"/>
          <p14:tracePt t="11303" x="1289050" y="2787650"/>
          <p14:tracePt t="11318" x="1282700" y="2794000"/>
          <p14:tracePt t="11330" x="1282700" y="2800350"/>
          <p14:tracePt t="11341" x="1282700" y="2806700"/>
          <p14:tracePt t="11351" x="1282700" y="2813050"/>
          <p14:tracePt t="14462" x="1282700" y="2832100"/>
          <p14:tracePt t="14470" x="1270000" y="2857500"/>
          <p14:tracePt t="14481" x="1250950" y="2895600"/>
          <p14:tracePt t="14485" x="1244600" y="2908300"/>
          <p14:tracePt t="14501" x="1244600" y="2933700"/>
          <p14:tracePt t="14517" x="1238250" y="2990850"/>
          <p14:tracePt t="14534" x="1225550" y="3009900"/>
          <p14:tracePt t="14551" x="1225550" y="3035300"/>
          <p14:tracePt t="14568" x="1225550" y="3048000"/>
          <p14:tracePt t="14584" x="1225550" y="3060700"/>
          <p14:tracePt t="14601" x="1225550" y="3079750"/>
          <p14:tracePt t="14618" x="1225550" y="3092450"/>
          <p14:tracePt t="14634" x="1225550" y="3098800"/>
          <p14:tracePt t="14651" x="1225550" y="3105150"/>
          <p14:tracePt t="14975" x="1225550" y="3117850"/>
          <p14:tracePt t="14982" x="1225550" y="3124200"/>
          <p14:tracePt t="14998" x="1225550" y="3130550"/>
          <p14:tracePt t="21142" x="1219200" y="3130550"/>
          <p14:tracePt t="21150" x="1219200" y="3124200"/>
          <p14:tracePt t="21160" x="1238250" y="3092450"/>
          <p14:tracePt t="21170" x="1320800" y="3041650"/>
          <p14:tracePt t="21186" x="1562100" y="2921000"/>
          <p14:tracePt t="21203" x="1962150" y="2819400"/>
          <p14:tracePt t="21220" x="2463800" y="2711450"/>
          <p14:tracePt t="21221" x="2724150" y="2654300"/>
          <p14:tracePt t="21237" x="2990850" y="2597150"/>
          <p14:tracePt t="21253" x="3371850" y="2489200"/>
          <p14:tracePt t="21270" x="3702050" y="2400300"/>
          <p14:tracePt t="21287" x="3829050" y="2343150"/>
          <p14:tracePt t="21303" x="3911600" y="2317750"/>
          <p14:tracePt t="21320" x="3949700" y="2317750"/>
          <p14:tracePt t="21336" x="3968750" y="2317750"/>
          <p14:tracePt t="21370" x="3981450" y="2317750"/>
          <p14:tracePt t="21387" x="4006850" y="2355850"/>
          <p14:tracePt t="21403" x="4025900" y="2374900"/>
          <p14:tracePt t="21420" x="4076700" y="2413000"/>
          <p14:tracePt t="21436" x="4146550" y="2470150"/>
          <p14:tracePt t="21453" x="4241800" y="2565400"/>
          <p14:tracePt t="21454" x="4305300" y="2628900"/>
          <p14:tracePt t="21470" x="4381500" y="2730500"/>
          <p14:tracePt t="21487" x="4419600" y="2806700"/>
          <p14:tracePt t="21503" x="4432300" y="2819400"/>
          <p14:tracePt t="21520" x="4451350" y="2876550"/>
          <p14:tracePt t="21537" x="4514850" y="2971800"/>
          <p14:tracePt t="21553" x="4572000" y="3060700"/>
          <p14:tracePt t="21570" x="4610100" y="3124200"/>
          <p14:tracePt t="21586" x="4616450" y="3136900"/>
          <p14:tracePt t="21603" x="4616450" y="3143250"/>
          <p14:tracePt t="21620" x="4616450" y="3168650"/>
          <p14:tracePt t="21621" x="4616450" y="3194050"/>
          <p14:tracePt t="21637" x="4616450" y="3238500"/>
          <p14:tracePt t="21653" x="4616450" y="3378200"/>
          <p14:tracePt t="21654" x="4616450" y="3448050"/>
          <p14:tracePt t="21670" x="4622800" y="3549650"/>
          <p14:tracePt t="21687" x="4622800" y="3594100"/>
          <p14:tracePt t="21703" x="4622800" y="3644900"/>
          <p14:tracePt t="21720" x="4635500" y="3759200"/>
          <p14:tracePt t="21737" x="4737100" y="3975100"/>
          <p14:tracePt t="21753" x="4826000" y="4178300"/>
          <p14:tracePt t="21770" x="4908550" y="4387850"/>
          <p14:tracePt t="21787" x="4946650" y="4470400"/>
          <p14:tracePt t="21803" x="4965700" y="4495800"/>
          <p14:tracePt t="21820" x="5010150" y="4578350"/>
          <p14:tracePt t="21837" x="5060950" y="4686300"/>
          <p14:tracePt t="21838" x="5067300" y="4711700"/>
          <p14:tracePt t="21853" x="5067300" y="4718050"/>
          <p14:tracePt t="21870" x="5060950" y="4724400"/>
          <p14:tracePt t="21888" x="5041900" y="4730750"/>
          <p14:tracePt t="21903" x="5003800" y="4756150"/>
          <p14:tracePt t="21920" x="4927600" y="4800600"/>
          <p14:tracePt t="21937" x="4864100" y="4838700"/>
          <p14:tracePt t="21953" x="4819650" y="4870450"/>
          <p14:tracePt t="21970" x="4781550" y="4933950"/>
          <p14:tracePt t="21986" x="4711700" y="5035550"/>
          <p14:tracePt t="22003" x="4648200" y="5137150"/>
          <p14:tracePt t="22020" x="4603750" y="5219700"/>
          <p14:tracePt t="22021" x="4572000" y="5257800"/>
          <p14:tracePt t="22037" x="4552950" y="5302250"/>
          <p14:tracePt t="22041" x="4540250" y="5334000"/>
          <p14:tracePt t="22054" x="4533900" y="5340350"/>
          <p14:tracePt t="22087" x="4489450" y="5340350"/>
          <p14:tracePt t="22103" x="4381500" y="5327650"/>
          <p14:tracePt t="22120" x="4229100" y="5283200"/>
          <p14:tracePt t="22137" x="4089400" y="5245100"/>
          <p14:tracePt t="22154" x="3987800" y="5213350"/>
          <p14:tracePt t="22170" x="3892550" y="5187950"/>
          <p14:tracePt t="22187" x="3778250" y="5156200"/>
          <p14:tracePt t="22203" x="3663950" y="5130800"/>
          <p14:tracePt t="22220" x="3587750" y="5124450"/>
          <p14:tracePt t="22221" x="3575050" y="5124450"/>
          <p14:tracePt t="22237" x="3562350" y="5124450"/>
          <p14:tracePt t="22270" x="3606800" y="5124450"/>
          <p14:tracePt t="22288" x="3740150" y="5124450"/>
          <p14:tracePt t="22304" x="3943350" y="5105400"/>
          <p14:tracePt t="22320" x="4210050" y="5054600"/>
          <p14:tracePt t="22337" x="4508500" y="5003800"/>
          <p14:tracePt t="22353" x="4699000" y="4959350"/>
          <p14:tracePt t="22370" x="4781550" y="4933950"/>
          <p14:tracePt t="22421" x="4775200" y="4933950"/>
          <p14:tracePt t="22430" x="4724400" y="4933950"/>
          <p14:tracePt t="22438" x="4660900" y="4940300"/>
          <p14:tracePt t="22453" x="4533900" y="4940300"/>
          <p14:tracePt t="22470" x="4305300" y="4940300"/>
          <p14:tracePt t="22487" x="4064000" y="4940300"/>
          <p14:tracePt t="22503" x="3879850" y="4940300"/>
          <p14:tracePt t="22520" x="3778250" y="4940300"/>
          <p14:tracePt t="22537" x="3759200" y="4940300"/>
          <p14:tracePt t="22553" x="3752850" y="4940300"/>
          <p14:tracePt t="22587" x="3841750" y="4927600"/>
          <p14:tracePt t="22603" x="4064000" y="4870450"/>
          <p14:tracePt t="22620" x="4362450" y="4775200"/>
          <p14:tracePt t="22637" x="4654550" y="4686300"/>
          <p14:tracePt t="22638" x="4762500" y="4654550"/>
          <p14:tracePt t="22653" x="4857750" y="4629150"/>
          <p14:tracePt t="22670" x="4876800" y="4629150"/>
          <p14:tracePt t="22703" x="4870450" y="4629150"/>
          <p14:tracePt t="22720" x="4806950" y="4629150"/>
          <p14:tracePt t="22737" x="4705350" y="4641850"/>
          <p14:tracePt t="22753" x="4584700" y="4673600"/>
          <p14:tracePt t="22771" x="4432300" y="4718050"/>
          <p14:tracePt t="22787" x="4229100" y="4768850"/>
          <p14:tracePt t="22804" x="4070350" y="4781550"/>
          <p14:tracePt t="22821" x="4006850" y="4800600"/>
          <p14:tracePt t="22837" x="3987800" y="4800600"/>
          <p14:tracePt t="22853" x="3981450" y="4800600"/>
          <p14:tracePt t="22870" x="3968750" y="4800600"/>
          <p14:tracePt t="22887" x="3962400" y="4800600"/>
          <p14:tracePt t="22933" x="3968750" y="4800600"/>
          <p14:tracePt t="22946" x="3987800" y="4794250"/>
          <p14:tracePt t="22961" x="3994150" y="4794250"/>
          <p14:tracePt t="22998" x="3987800" y="4800600"/>
          <p14:tracePt t="23006" x="3968750" y="4813300"/>
          <p14:tracePt t="23014" x="3956050" y="4819650"/>
          <p14:tracePt t="23038" x="3892550" y="4826000"/>
          <p14:tracePt t="23053" x="3797300" y="4826000"/>
          <p14:tracePt t="23070" x="3727450" y="4826000"/>
          <p14:tracePt t="23087" x="3702050" y="4826000"/>
          <p14:tracePt t="23128" x="3727450" y="4826000"/>
          <p14:tracePt t="23137" x="3771900" y="4826000"/>
          <p14:tracePt t="23154" x="3892550" y="4826000"/>
          <p14:tracePt t="23170" x="4019550" y="4819650"/>
          <p14:tracePt t="23187" x="4108450" y="4806950"/>
          <p14:tracePt t="23204" x="4152900" y="4800600"/>
          <p14:tracePt t="23220" x="4191000" y="4800600"/>
          <p14:tracePt t="23222" x="4197350" y="4800600"/>
          <p14:tracePt t="23237" x="4210050" y="4800600"/>
          <p14:tracePt t="23238" x="4216400" y="4800600"/>
          <p14:tracePt t="23254" x="4229100" y="4800600"/>
          <p14:tracePt t="23302" x="4229100" y="4806950"/>
          <p14:tracePt t="23311" x="4184650" y="4819650"/>
          <p14:tracePt t="23321" x="4127500" y="4826000"/>
          <p14:tracePt t="23337" x="4000500" y="4826000"/>
          <p14:tracePt t="23354" x="3924300" y="4826000"/>
          <p14:tracePt t="23370" x="3898900" y="4826000"/>
          <p14:tracePt t="23415" x="3924300" y="4826000"/>
          <p14:tracePt t="23421" x="4000500" y="4819650"/>
          <p14:tracePt t="23437" x="4076700" y="4813300"/>
          <p14:tracePt t="23454" x="4267200" y="4775200"/>
          <p14:tracePt t="23471" x="4279900" y="4775200"/>
          <p14:tracePt t="23504" x="4273550" y="4781550"/>
          <p14:tracePt t="23521" x="4216400" y="4787900"/>
          <p14:tracePt t="23538" x="4095750" y="4813300"/>
          <p14:tracePt t="23554" x="4032250" y="4819650"/>
          <p14:tracePt t="23571" x="3943350" y="4819650"/>
          <p14:tracePt t="23587" x="3905250" y="4826000"/>
          <p14:tracePt t="23646" x="3937000" y="4826000"/>
          <p14:tracePt t="23654" x="3962400" y="4826000"/>
          <p14:tracePt t="23671" x="4025900" y="4826000"/>
          <p14:tracePt t="23687" x="4057650" y="4826000"/>
          <p14:tracePt t="23704" x="4076700" y="4826000"/>
          <p14:tracePt t="23720" x="4089400" y="4826000"/>
          <p14:tracePt t="23737" x="4102100" y="4826000"/>
          <p14:tracePt t="23754" x="4159250" y="4826000"/>
          <p14:tracePt t="23771" x="4311650" y="4826000"/>
          <p14:tracePt t="23788" x="4521200" y="4826000"/>
          <p14:tracePt t="23804" x="4749800" y="4800600"/>
          <p14:tracePt t="23820" x="4889500" y="4787900"/>
          <p14:tracePt t="23822" x="4921250" y="4775200"/>
          <p14:tracePt t="23837" x="4940300" y="4775200"/>
          <p14:tracePt t="23917" x="4946650" y="4775200"/>
          <p14:tracePt t="23998" x="4946650" y="4768850"/>
          <p14:tracePt t="24005" x="4933950" y="4768850"/>
          <p14:tracePt t="24021" x="4921250" y="4762500"/>
          <p14:tracePt t="24037" x="4819650" y="4749800"/>
          <p14:tracePt t="24039" x="4730750" y="4737100"/>
          <p14:tracePt t="24054" x="4565650" y="4718050"/>
          <p14:tracePt t="24071" x="4375150" y="4718050"/>
          <p14:tracePt t="24087" x="4210050" y="4718050"/>
          <p14:tracePt t="24104" x="4013200" y="4718050"/>
          <p14:tracePt t="24121" x="3873500" y="4718050"/>
          <p14:tracePt t="24137" x="3746500" y="4756150"/>
          <p14:tracePt t="24154" x="3657600" y="4787900"/>
          <p14:tracePt t="24171" x="3606800" y="4813300"/>
          <p14:tracePt t="24188" x="3562350" y="4832350"/>
          <p14:tracePt t="24204" x="3549650" y="4857750"/>
          <p14:tracePt t="24221" x="3543300" y="4870450"/>
          <p14:tracePt t="24222" x="3536950" y="4876800"/>
          <p14:tracePt t="24237" x="3536950" y="4883150"/>
          <p14:tracePt t="24254" x="3524250" y="4895850"/>
          <p14:tracePt t="24271" x="3517900" y="4895850"/>
          <p14:tracePt t="24318" x="3524250" y="4895850"/>
          <p14:tracePt t="24328" x="3562350" y="4889500"/>
          <p14:tracePt t="24337" x="3606800" y="4883150"/>
          <p14:tracePt t="24354" x="3721100" y="4851400"/>
          <p14:tracePt t="24371" x="3873500" y="4832350"/>
          <p14:tracePt t="24387" x="4019550" y="4813300"/>
          <p14:tracePt t="24404" x="4133850" y="4813300"/>
          <p14:tracePt t="24421" x="4241800" y="4813300"/>
          <p14:tracePt t="24422" x="4286250" y="4813300"/>
          <p14:tracePt t="24437" x="4337050" y="4813300"/>
          <p14:tracePt t="24454" x="4502150" y="4813300"/>
          <p14:tracePt t="24471" x="4616450" y="4813300"/>
          <p14:tracePt t="24487" x="4699000" y="4813300"/>
          <p14:tracePt t="24504" x="4724400" y="4813300"/>
          <p14:tracePt t="24550" x="4730750" y="4813300"/>
          <p14:tracePt t="24561" x="4743450" y="4813300"/>
          <p14:tracePt t="24575" x="4749800" y="4806950"/>
          <p14:tracePt t="24640" x="4743450" y="4794250"/>
          <p14:tracePt t="24696" x="4737100" y="4794250"/>
          <p14:tracePt t="24702" x="4718050" y="4794250"/>
          <p14:tracePt t="24712" x="4667250" y="4794250"/>
          <p14:tracePt t="24721" x="4616450" y="4794250"/>
          <p14:tracePt t="24738" x="4464050" y="4794250"/>
          <p14:tracePt t="24754" x="4330700" y="4794250"/>
          <p14:tracePt t="24771" x="4241800" y="4794250"/>
          <p14:tracePt t="24788" x="4178300" y="4819650"/>
          <p14:tracePt t="24804" x="4140200" y="4832350"/>
          <p14:tracePt t="24821" x="4102100" y="4845050"/>
          <p14:tracePt t="24822" x="4083050" y="4845050"/>
          <p14:tracePt t="24838" x="4044950" y="4857750"/>
          <p14:tracePt t="24854" x="4019550" y="4864100"/>
          <p14:tracePt t="24871" x="4006850" y="4864100"/>
          <p14:tracePt t="24887" x="3994150" y="4870450"/>
          <p14:tracePt t="24921" x="3981450" y="4870450"/>
          <p14:tracePt t="24938" x="3962400" y="4870450"/>
          <p14:tracePt t="24954" x="3930650" y="4870450"/>
          <p14:tracePt t="24971" x="3911600" y="4870450"/>
          <p14:tracePt t="24988" x="3898900" y="4870450"/>
          <p14:tracePt t="25078" x="3911600" y="4870450"/>
          <p14:tracePt t="25086" x="3924300" y="4870450"/>
          <p14:tracePt t="25096" x="3956050" y="4864100"/>
          <p14:tracePt t="25104" x="4000500" y="4857750"/>
          <p14:tracePt t="25121" x="4064000" y="4832350"/>
          <p14:tracePt t="25138" x="4121150" y="4819650"/>
          <p14:tracePt t="25154" x="4146550" y="4800600"/>
          <p14:tracePt t="25171" x="4171950" y="4781550"/>
          <p14:tracePt t="25188" x="4210050" y="4781550"/>
          <p14:tracePt t="25204" x="4229100" y="4768850"/>
          <p14:tracePt t="25221" x="4241800" y="4768850"/>
          <p14:tracePt t="25238" x="4248150" y="4768850"/>
          <p14:tracePt t="25254" x="4254500" y="4768850"/>
          <p14:tracePt t="25271" x="4254500" y="4762500"/>
          <p14:tracePt t="25288" x="4279900" y="4762500"/>
          <p14:tracePt t="25305" x="4324350" y="4762500"/>
          <p14:tracePt t="25321" x="4387850" y="4762500"/>
          <p14:tracePt t="25338" x="4457700" y="4762500"/>
          <p14:tracePt t="25354" x="4483100" y="4762500"/>
          <p14:tracePt t="25371" x="4508500" y="4762500"/>
          <p14:tracePt t="25388" x="4527550" y="4762500"/>
          <p14:tracePt t="25404" x="4559300" y="4762500"/>
          <p14:tracePt t="25421" x="4603750" y="4762500"/>
          <p14:tracePt t="25422" x="4622800" y="4762500"/>
          <p14:tracePt t="25438" x="4641850" y="4762500"/>
          <p14:tracePt t="25454" x="4648200" y="4762500"/>
          <p14:tracePt t="25566" x="4622800" y="4762500"/>
          <p14:tracePt t="25575" x="4584700" y="4756150"/>
          <p14:tracePt t="25582" x="4540250" y="4756150"/>
          <p14:tracePt t="25589" x="4514850" y="4756150"/>
          <p14:tracePt t="25605" x="4470400" y="4756150"/>
          <p14:tracePt t="25621" x="4413250" y="4756150"/>
          <p14:tracePt t="25622" x="4368800" y="4756150"/>
          <p14:tracePt t="25638" x="4273550" y="4756150"/>
          <p14:tracePt t="25654" x="4197350" y="4756150"/>
          <p14:tracePt t="25671" x="4102100" y="4762500"/>
          <p14:tracePt t="25688" x="4006850" y="4794250"/>
          <p14:tracePt t="25705" x="3917950" y="4806950"/>
          <p14:tracePt t="25721" x="3854450" y="4826000"/>
          <p14:tracePt t="25738" x="3797300" y="4838700"/>
          <p14:tracePt t="25754" x="3714750" y="4864100"/>
          <p14:tracePt t="25771" x="3644900" y="4870450"/>
          <p14:tracePt t="25788" x="3575050" y="4883150"/>
          <p14:tracePt t="25805" x="3536950" y="4889500"/>
          <p14:tracePt t="25821" x="3524250" y="4889500"/>
          <p14:tracePt t="25838" x="3511550" y="4895850"/>
          <p14:tracePt t="25855" x="3498850" y="4902200"/>
          <p14:tracePt t="25888" x="3492500" y="4908550"/>
          <p14:tracePt t="25950" x="3498850" y="4902200"/>
          <p14:tracePt t="25962" x="3517900" y="4883150"/>
          <p14:tracePt t="25967" x="3562350" y="4864100"/>
          <p14:tracePt t="25974" x="3600450" y="4838700"/>
          <p14:tracePt t="25988" x="3670300" y="4806950"/>
          <p14:tracePt t="26005" x="3803650" y="4768850"/>
          <p14:tracePt t="26021" x="3949700" y="4743450"/>
          <p14:tracePt t="26022" x="4006850" y="4737100"/>
          <p14:tracePt t="26039" x="4140200" y="4711700"/>
          <p14:tracePt t="26055" x="4248150" y="4705350"/>
          <p14:tracePt t="26071" x="4368800" y="4699000"/>
          <p14:tracePt t="26088" x="4489450" y="4699000"/>
          <p14:tracePt t="26105" x="4603750" y="4699000"/>
          <p14:tracePt t="26122" x="4705350" y="4699000"/>
          <p14:tracePt t="26138" x="4768850" y="4699000"/>
          <p14:tracePt t="26155" x="4794250" y="4699000"/>
          <p14:tracePt t="26288" x="4756150" y="4699000"/>
          <p14:tracePt t="26296" x="4711700" y="4699000"/>
          <p14:tracePt t="26305" x="4667250" y="4699000"/>
          <p14:tracePt t="26321" x="4552950" y="4699000"/>
          <p14:tracePt t="26338" x="4406900" y="4699000"/>
          <p14:tracePt t="26355" x="4248150" y="4699000"/>
          <p14:tracePt t="26372" x="4108450" y="4705350"/>
          <p14:tracePt t="26388" x="3987800" y="4724400"/>
          <p14:tracePt t="26405" x="3898900" y="4749800"/>
          <p14:tracePt t="26421" x="3829050" y="4781550"/>
          <p14:tracePt t="26438" x="3752850" y="4819650"/>
          <p14:tracePt t="26455" x="3727450" y="4845050"/>
          <p14:tracePt t="26471" x="3702050" y="4864100"/>
          <p14:tracePt t="26488" x="3695700" y="4876800"/>
          <p14:tracePt t="26505" x="3683000" y="4883150"/>
          <p14:tracePt t="26566" x="3676650" y="4883150"/>
          <p14:tracePt t="26630" x="3676650" y="4870450"/>
          <p14:tracePt t="26638" x="3676650" y="4857750"/>
          <p14:tracePt t="26655" x="3721100" y="4826000"/>
          <p14:tracePt t="26672" x="3803650" y="4794250"/>
          <p14:tracePt t="26688" x="3924300" y="4743450"/>
          <p14:tracePt t="26705" x="4057650" y="4711700"/>
          <p14:tracePt t="26722" x="4197350" y="4692650"/>
          <p14:tracePt t="26738" x="4330700" y="4679950"/>
          <p14:tracePt t="26755" x="4438650" y="4679950"/>
          <p14:tracePt t="26772" x="4546600" y="4679950"/>
          <p14:tracePt t="26788" x="4610100" y="4679950"/>
          <p14:tracePt t="26790" x="4660900" y="4679950"/>
          <p14:tracePt t="26805" x="4692650" y="4679950"/>
          <p14:tracePt t="26822" x="4787900" y="4679950"/>
          <p14:tracePt t="26838" x="4845050" y="4679950"/>
          <p14:tracePt t="26855" x="4883150" y="4679950"/>
          <p14:tracePt t="26950" x="4876800" y="4679950"/>
          <p14:tracePt t="26961" x="4845050" y="4679950"/>
          <p14:tracePt t="26966" x="4794250" y="4679950"/>
          <p14:tracePt t="26975" x="4737100" y="4679950"/>
          <p14:tracePt t="26989" x="4667250" y="4692650"/>
          <p14:tracePt t="27005" x="4489450" y="4711700"/>
          <p14:tracePt t="27022" x="4171950" y="4787900"/>
          <p14:tracePt t="27038" x="4006850" y="4826000"/>
          <p14:tracePt t="27055" x="3854450" y="4876800"/>
          <p14:tracePt t="27072" x="3752850" y="4921250"/>
          <p14:tracePt t="27088" x="3689350" y="4946650"/>
          <p14:tracePt t="27105" x="3651250" y="4965700"/>
          <p14:tracePt t="27122" x="3632200" y="4984750"/>
          <p14:tracePt t="27138" x="3606800" y="4997450"/>
          <p14:tracePt t="27172" x="3594100" y="5010150"/>
          <p14:tracePt t="27222" x="3594100" y="5003800"/>
          <p14:tracePt t="27231" x="3613150" y="4991100"/>
          <p14:tracePt t="27238" x="3644900" y="4984750"/>
          <p14:tracePt t="27255" x="3727450" y="4946650"/>
          <p14:tracePt t="27272" x="3835400" y="4902200"/>
          <p14:tracePt t="27288" x="3962400" y="4851400"/>
          <p14:tracePt t="27305" x="4095750" y="4813300"/>
          <p14:tracePt t="27322" x="4254500" y="4794250"/>
          <p14:tracePt t="27338" x="4400550" y="4775200"/>
          <p14:tracePt t="27355" x="4514850" y="4756150"/>
          <p14:tracePt t="27372" x="4591050" y="4743450"/>
          <p14:tracePt t="27373" x="4622800" y="4737100"/>
          <p14:tracePt t="27388" x="4635500" y="4737100"/>
          <p14:tracePt t="27438" x="4629150" y="4737100"/>
          <p14:tracePt t="27448" x="4591050" y="4737100"/>
          <p14:tracePt t="27455" x="4552950" y="4737100"/>
          <p14:tracePt t="27472" x="4457700" y="4737100"/>
          <p14:tracePt t="27488" x="4356100" y="4737100"/>
          <p14:tracePt t="27505" x="4229100" y="4743450"/>
          <p14:tracePt t="27522" x="4095750" y="4768850"/>
          <p14:tracePt t="27539" x="3962400" y="4781550"/>
          <p14:tracePt t="27555" x="3854450" y="4800600"/>
          <p14:tracePt t="27572" x="3746500" y="4813300"/>
          <p14:tracePt t="27589" x="3663950" y="4832350"/>
          <p14:tracePt t="27605" x="3632200" y="4845050"/>
          <p14:tracePt t="27606" x="3625850" y="4845050"/>
          <p14:tracePt t="27687" x="3657600" y="4845050"/>
          <p14:tracePt t="27697" x="3733800" y="4838700"/>
          <p14:tracePt t="27705" x="3797300" y="4832350"/>
          <p14:tracePt t="27722" x="3956050" y="4813300"/>
          <p14:tracePt t="27739" x="4133850" y="4775200"/>
          <p14:tracePt t="27755" x="4286250" y="4737100"/>
          <p14:tracePt t="27772" x="4400550" y="4718050"/>
          <p14:tracePt t="27789" x="4483100" y="4705350"/>
          <p14:tracePt t="27805" x="4546600" y="4705350"/>
          <p14:tracePt t="27822" x="4597400" y="4705350"/>
          <p14:tracePt t="27838" x="4603750" y="4705350"/>
          <p14:tracePt t="27991" x="4572000" y="4711700"/>
          <p14:tracePt t="27999" x="4546600" y="4718050"/>
          <p14:tracePt t="28010" x="4521200" y="4718050"/>
          <p14:tracePt t="28022" x="4457700" y="4724400"/>
          <p14:tracePt t="28040" x="4356100" y="4730750"/>
          <p14:tracePt t="28055" x="4203700" y="4743450"/>
          <p14:tracePt t="28072" x="4057650" y="4743450"/>
          <p14:tracePt t="28089" x="3975100" y="4749800"/>
          <p14:tracePt t="28105" x="3905250" y="4756150"/>
          <p14:tracePt t="28123" x="3848100" y="4756150"/>
          <p14:tracePt t="28139" x="3797300" y="4756150"/>
          <p14:tracePt t="28155" x="3752850" y="4756150"/>
          <p14:tracePt t="28172" x="3746500" y="4756150"/>
          <p14:tracePt t="28206" x="3740150" y="4756150"/>
          <p14:tracePt t="28222" x="3765550" y="4743450"/>
          <p14:tracePt t="28239" x="3860800" y="4711700"/>
          <p14:tracePt t="28256" x="3956050" y="4686300"/>
          <p14:tracePt t="28272" x="4076700" y="4660900"/>
          <p14:tracePt t="28289" x="4178300" y="4635500"/>
          <p14:tracePt t="28306" x="4235450" y="4616450"/>
          <p14:tracePt t="28322" x="4254500" y="4610100"/>
          <p14:tracePt t="28339" x="4260850" y="4603750"/>
          <p14:tracePt t="28355" x="4267200" y="4597400"/>
          <p14:tracePt t="28388" x="4267200" y="4591050"/>
          <p14:tracePt t="28405" x="4305300" y="4578350"/>
          <p14:tracePt t="28422" x="4387850" y="4578350"/>
          <p14:tracePt t="28439" x="4521200" y="4578350"/>
          <p14:tracePt t="28455" x="4667250" y="4578350"/>
          <p14:tracePt t="28472" x="4857750" y="4578350"/>
          <p14:tracePt t="28489" x="5054600" y="4578350"/>
          <p14:tracePt t="28505" x="5264150" y="4578350"/>
          <p14:tracePt t="28523" x="5448300" y="4578350"/>
          <p14:tracePt t="28539" x="5626100" y="4578350"/>
          <p14:tracePt t="28555" x="5772150" y="4578350"/>
          <p14:tracePt t="28572" x="5829300" y="4578350"/>
          <p14:tracePt t="28589" x="5880100" y="4584700"/>
          <p14:tracePt t="28605" x="5943600" y="4610100"/>
          <p14:tracePt t="28622" x="5981700" y="4629150"/>
          <p14:tracePt t="28639" x="6013450" y="4654550"/>
          <p14:tracePt t="28656" x="6026150" y="4686300"/>
          <p14:tracePt t="28672" x="6038850" y="4718050"/>
          <p14:tracePt t="28689" x="6083300" y="4775200"/>
          <p14:tracePt t="28705" x="6153150" y="4826000"/>
          <p14:tracePt t="28722" x="6191250" y="4857750"/>
          <p14:tracePt t="28739" x="6216650" y="4864100"/>
          <p14:tracePt t="28756" x="6223000" y="4876800"/>
          <p14:tracePt t="28798" x="6235700" y="4883150"/>
          <p14:tracePt t="28806" x="6248400" y="4883150"/>
          <p14:tracePt t="28822" x="6286500" y="4895850"/>
          <p14:tracePt t="28839" x="6305550" y="4895850"/>
          <p14:tracePt t="28872" x="6311900" y="4895850"/>
          <p14:tracePt t="28889" x="6311900" y="4883150"/>
          <p14:tracePt t="28906" x="6318250" y="4857750"/>
          <p14:tracePt t="28922" x="6318250" y="4819650"/>
          <p14:tracePt t="28939" x="6318250" y="4787900"/>
          <p14:tracePt t="28956" x="6318250" y="4718050"/>
          <p14:tracePt t="28972" x="6311900" y="4629150"/>
          <p14:tracePt t="28973" x="6292850" y="4597400"/>
          <p14:tracePt t="28989" x="6273800" y="4565650"/>
          <p14:tracePt t="28991" x="6273800" y="4552950"/>
          <p14:tracePt t="29006" x="6273800" y="4546600"/>
          <p14:tracePt t="29102" x="6261100" y="4565650"/>
          <p14:tracePt t="29111" x="6248400" y="4603750"/>
          <p14:tracePt t="29118" x="6242050" y="4635500"/>
          <p14:tracePt t="29129" x="6242050" y="4667250"/>
          <p14:tracePt t="29139" x="6235700" y="4686300"/>
          <p14:tracePt t="29156" x="6223000" y="4705350"/>
          <p14:tracePt t="29172" x="6216650" y="4730750"/>
          <p14:tracePt t="29189" x="6216650" y="4737100"/>
          <p14:tracePt t="29286" x="6216650" y="4718050"/>
          <p14:tracePt t="29294" x="6223000" y="4692650"/>
          <p14:tracePt t="29306" x="6229350" y="4660900"/>
          <p14:tracePt t="29323" x="6235700" y="4610100"/>
          <p14:tracePt t="29339" x="6242050" y="4591050"/>
          <p14:tracePt t="29356" x="6242050" y="4584700"/>
          <p14:tracePt t="29416" x="6242050" y="4603750"/>
          <p14:tracePt t="29422" x="6242050" y="4622800"/>
          <p14:tracePt t="29439" x="6242050" y="4654550"/>
          <p14:tracePt t="29456" x="6223000" y="4692650"/>
          <p14:tracePt t="29472" x="6223000" y="4699000"/>
          <p14:tracePt t="29559" x="6216650" y="4699000"/>
          <p14:tracePt t="29566" x="6216650" y="4692650"/>
          <p14:tracePt t="29574" x="6216650" y="4679950"/>
          <p14:tracePt t="29589" x="6203950" y="4673600"/>
          <p14:tracePt t="29606" x="6191250" y="4603750"/>
          <p14:tracePt t="29623" x="6165850" y="4546600"/>
          <p14:tracePt t="29639" x="6108700" y="4470400"/>
          <p14:tracePt t="29656" x="6013450" y="4368800"/>
          <p14:tracePt t="29673" x="5873750" y="4216400"/>
          <p14:tracePt t="29689" x="5778500" y="4146550"/>
          <p14:tracePt t="29706" x="5702300" y="4076700"/>
          <p14:tracePt t="29723" x="5651500" y="3981450"/>
          <p14:tracePt t="29739" x="5594350" y="3822700"/>
          <p14:tracePt t="29756" x="5556250" y="3702050"/>
          <p14:tracePt t="29773" x="5530850" y="3638550"/>
          <p14:tracePt t="29790" x="5486400" y="3568700"/>
          <p14:tracePt t="29806" x="5454650" y="3543300"/>
          <p14:tracePt t="29823" x="5441950" y="3517900"/>
          <p14:tracePt t="29839" x="5441950" y="3498850"/>
          <p14:tracePt t="29856" x="5435600" y="3486150"/>
          <p14:tracePt t="29873" x="5429250" y="3479800"/>
          <p14:tracePt t="30159" x="5422900" y="3479800"/>
          <p14:tracePt t="30166" x="5422900" y="3473450"/>
          <p14:tracePt t="30174" x="5416550" y="3473450"/>
          <p14:tracePt t="30189" x="5410200" y="3473450"/>
          <p14:tracePt t="30206" x="5397500" y="3460750"/>
          <p14:tracePt t="30222" x="5391150" y="3460750"/>
          <p14:tracePt t="30240" x="5384800" y="3454400"/>
          <p14:tracePt t="30256" x="5378450" y="3454400"/>
          <p14:tracePt t="30273" x="5372100" y="3448050"/>
          <p14:tracePt t="30630" x="5365750" y="3448050"/>
          <p14:tracePt t="34121" x="0" y="0"/>
        </p14:tracePtLst>
      </p14:laserTraceLst>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GB" dirty="0"/>
              <a:t>Structure – Properties – Processing</a:t>
            </a:r>
          </a:p>
        </p:txBody>
      </p:sp>
      <p:sp>
        <p:nvSpPr>
          <p:cNvPr id="2" name="Rectangle 1"/>
          <p:cNvSpPr/>
          <p:nvPr/>
        </p:nvSpPr>
        <p:spPr>
          <a:xfrm>
            <a:off x="349250" y="1035188"/>
            <a:ext cx="8096250" cy="1477328"/>
          </a:xfrm>
          <a:prstGeom prst="rect">
            <a:avLst/>
          </a:prstGeom>
        </p:spPr>
        <p:txBody>
          <a:bodyPr wrap="square">
            <a:spAutoFit/>
          </a:bodyPr>
          <a:lstStyle/>
          <a:p>
            <a:endParaRPr lang="en-GB" dirty="0"/>
          </a:p>
          <a:p>
            <a:endParaRPr lang="en-GB" dirty="0"/>
          </a:p>
          <a:p>
            <a:endParaRPr lang="en-GB" dirty="0"/>
          </a:p>
          <a:p>
            <a:endParaRPr lang="en-GB" dirty="0"/>
          </a:p>
          <a:p>
            <a:r>
              <a:rPr lang="en-GB" dirty="0"/>
              <a:t> </a:t>
            </a:r>
          </a:p>
        </p:txBody>
      </p:sp>
      <p:pic>
        <p:nvPicPr>
          <p:cNvPr id="4" name="Picture 3" descr="Screen Shot 2014-09-05 at 07.10.56.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30625" y="1194101"/>
            <a:ext cx="5111750" cy="1318415"/>
          </a:xfrm>
          <a:prstGeom prst="rect">
            <a:avLst/>
          </a:prstGeom>
        </p:spPr>
      </p:pic>
      <p:sp>
        <p:nvSpPr>
          <p:cNvPr id="10" name="Rectangle 9"/>
          <p:cNvSpPr/>
          <p:nvPr/>
        </p:nvSpPr>
        <p:spPr>
          <a:xfrm>
            <a:off x="158750" y="2539454"/>
            <a:ext cx="7882164" cy="3785652"/>
          </a:xfrm>
          <a:prstGeom prst="rect">
            <a:avLst/>
          </a:prstGeom>
        </p:spPr>
        <p:txBody>
          <a:bodyPr wrap="square">
            <a:spAutoFit/>
          </a:bodyPr>
          <a:lstStyle/>
          <a:p>
            <a:r>
              <a:rPr lang="en-GB" sz="2400" dirty="0"/>
              <a:t>Most common silicones have </a:t>
            </a:r>
            <a:r>
              <a:rPr lang="en-GB" sz="2400" b="1" i="1" dirty="0"/>
              <a:t>methyl groups </a:t>
            </a:r>
            <a:r>
              <a:rPr lang="en-GB" sz="2400" dirty="0"/>
              <a:t>along the backbone.  </a:t>
            </a:r>
          </a:p>
          <a:p>
            <a:r>
              <a:rPr lang="en-GB" sz="2400" dirty="0"/>
              <a:t>Properties  such as  solubility in organic solvents, water-repellence and flexibility can be altered by substituting other organic groups for the methyl groups. </a:t>
            </a:r>
          </a:p>
          <a:p>
            <a:r>
              <a:rPr lang="en-GB" sz="2400" dirty="0"/>
              <a:t>  </a:t>
            </a:r>
          </a:p>
          <a:p>
            <a:r>
              <a:rPr lang="en-GB" sz="2400" dirty="0"/>
              <a:t>Silicones with </a:t>
            </a:r>
            <a:r>
              <a:rPr lang="en-GB" sz="2400" b="1" i="1" dirty="0"/>
              <a:t>phenyl groups </a:t>
            </a:r>
            <a:r>
              <a:rPr lang="en-GB" sz="2400" dirty="0"/>
              <a:t>are more </a:t>
            </a:r>
            <a:r>
              <a:rPr lang="en-GB" sz="2400" b="1" i="1" dirty="0"/>
              <a:t>flexible polymers </a:t>
            </a:r>
            <a:r>
              <a:rPr lang="en-GB" sz="2400" dirty="0"/>
              <a:t>than those with methyl groups.  They are also better</a:t>
            </a:r>
            <a:r>
              <a:rPr lang="en-GB" sz="2400" b="1" i="1" dirty="0"/>
              <a:t> lubricants</a:t>
            </a:r>
            <a:r>
              <a:rPr lang="en-GB" sz="2400" dirty="0"/>
              <a:t>.</a:t>
            </a:r>
          </a:p>
          <a:p>
            <a:endParaRPr lang="en-GB" sz="2400" dirty="0"/>
          </a:p>
          <a:p>
            <a:r>
              <a:rPr lang="en-GB" sz="2400" dirty="0"/>
              <a:t>					  where R can be  </a:t>
            </a:r>
          </a:p>
        </p:txBody>
      </p:sp>
      <p:sp>
        <p:nvSpPr>
          <p:cNvPr id="11" name="TextBox 10"/>
          <p:cNvSpPr txBox="1"/>
          <p:nvPr/>
        </p:nvSpPr>
        <p:spPr>
          <a:xfrm>
            <a:off x="158750" y="1578073"/>
            <a:ext cx="4053068" cy="461665"/>
          </a:xfrm>
          <a:prstGeom prst="rect">
            <a:avLst/>
          </a:prstGeom>
          <a:noFill/>
        </p:spPr>
        <p:txBody>
          <a:bodyPr wrap="square" rtlCol="0">
            <a:spAutoFit/>
          </a:bodyPr>
          <a:lstStyle/>
          <a:p>
            <a:r>
              <a:rPr lang="en-GB" sz="2400" dirty="0"/>
              <a:t>Poly(dimethyl)siloxane (PDMS)</a:t>
            </a:r>
          </a:p>
        </p:txBody>
      </p:sp>
      <p:pic>
        <p:nvPicPr>
          <p:cNvPr id="12" name="Picture 11"/>
          <p:cNvPicPr>
            <a:picLocks noChangeAspect="1"/>
          </p:cNvPicPr>
          <p:nvPr/>
        </p:nvPicPr>
        <p:blipFill>
          <a:blip r:embed="rId4"/>
          <a:stretch>
            <a:fillRect/>
          </a:stretch>
        </p:blipFill>
        <p:spPr>
          <a:xfrm>
            <a:off x="114132" y="5526847"/>
            <a:ext cx="2384138" cy="1171064"/>
          </a:xfrm>
          <a:prstGeom prst="rect">
            <a:avLst/>
          </a:prstGeom>
        </p:spPr>
      </p:pic>
      <p:pic>
        <p:nvPicPr>
          <p:cNvPr id="13" name="Picture 12"/>
          <p:cNvPicPr>
            <a:picLocks noChangeAspect="1"/>
          </p:cNvPicPr>
          <p:nvPr/>
        </p:nvPicPr>
        <p:blipFill>
          <a:blip r:embed="rId5"/>
          <a:stretch>
            <a:fillRect/>
          </a:stretch>
        </p:blipFill>
        <p:spPr>
          <a:xfrm>
            <a:off x="4710789" y="5526847"/>
            <a:ext cx="4306211" cy="1171725"/>
          </a:xfrm>
          <a:prstGeom prst="rect">
            <a:avLst/>
          </a:prstGeom>
        </p:spPr>
      </p:pic>
      <p:sp>
        <p:nvSpPr>
          <p:cNvPr id="3" name="Rectangle 2"/>
          <p:cNvSpPr/>
          <p:nvPr/>
        </p:nvSpPr>
        <p:spPr>
          <a:xfrm>
            <a:off x="101233" y="886273"/>
            <a:ext cx="1292470" cy="461665"/>
          </a:xfrm>
          <a:prstGeom prst="rect">
            <a:avLst/>
          </a:prstGeom>
        </p:spPr>
        <p:txBody>
          <a:bodyPr wrap="none">
            <a:spAutoFit/>
          </a:bodyPr>
          <a:lstStyle/>
          <a:p>
            <a:r>
              <a:rPr lang="en-GB" sz="2400" b="1" dirty="0"/>
              <a:t>Silicones</a:t>
            </a:r>
          </a:p>
        </p:txBody>
      </p:sp>
      <p:sp>
        <p:nvSpPr>
          <p:cNvPr id="5" name="Slide Number Placeholder 4"/>
          <p:cNvSpPr>
            <a:spLocks noGrp="1"/>
          </p:cNvSpPr>
          <p:nvPr>
            <p:ph type="sldNum" sz="quarter" idx="12"/>
          </p:nvPr>
        </p:nvSpPr>
        <p:spPr/>
        <p:txBody>
          <a:bodyPr/>
          <a:lstStyle/>
          <a:p>
            <a:fld id="{F71EA363-3AA4-554B-864A-16EC408230E4}" type="slidenum">
              <a:rPr lang="en-GB" smtClean="0"/>
              <a:pPr/>
              <a:t>18</a:t>
            </a:fld>
            <a:endParaRPr lang="en-GB"/>
          </a:p>
        </p:txBody>
      </p:sp>
    </p:spTree>
    <p:extLst>
      <p:ext uri="{BB962C8B-B14F-4D97-AF65-F5344CB8AC3E}">
        <p14:creationId xmlns:p14="http://schemas.microsoft.com/office/powerpoint/2010/main" val="900355559"/>
      </p:ext>
    </p:extLst>
  </p:cSld>
  <p:clrMapOvr>
    <a:masterClrMapping/>
  </p:clrMapOvr>
  <mc:AlternateContent xmlns:mc="http://schemas.openxmlformats.org/markup-compatibility/2006" xmlns:p14="http://schemas.microsoft.com/office/powerpoint/2010/main">
    <mc:Choice Requires="p14">
      <p:transition spd="slow" p14:dur="2000" advTm="92176"/>
    </mc:Choice>
    <mc:Fallback xmlns="">
      <p:transition spd="slow" advTm="92176"/>
    </mc:Fallback>
  </mc:AlternateContent>
  <p:extLst>
    <p:ext uri="{3A86A75C-4F4B-4683-9AE1-C65F6400EC91}">
      <p14:laserTraceLst xmlns:p14="http://schemas.microsoft.com/office/powerpoint/2010/main">
        <p14:tracePtLst>
          <p14:tracePt t="22296" x="3352800" y="2540000"/>
          <p14:tracePt t="22309" x="3346450" y="2514600"/>
          <p14:tracePt t="22326" x="3327400" y="2413000"/>
          <p14:tracePt t="22331" x="3314700" y="2343150"/>
          <p14:tracePt t="22340" x="3308350" y="2279650"/>
          <p14:tracePt t="22347" x="3308350" y="2254250"/>
          <p14:tracePt t="22362" x="3308350" y="2222500"/>
          <p14:tracePt t="22379" x="3308350" y="2209800"/>
          <p14:tracePt t="22401" x="3308350" y="2197100"/>
          <p14:tracePt t="22429" x="3308350" y="2184400"/>
          <p14:tracePt t="22447" x="3308350" y="2178050"/>
          <p14:tracePt t="22462" x="3308350" y="2171700"/>
          <p14:tracePt t="22479" x="3321050" y="2171700"/>
          <p14:tracePt t="22498" x="3352800" y="2178050"/>
          <p14:tracePt t="22514" x="3409950" y="2203450"/>
          <p14:tracePt t="22530" x="3435350" y="2216150"/>
          <p14:tracePt t="22546" x="3454400" y="2228850"/>
          <p14:tracePt t="22601" x="3467100" y="2235200"/>
          <p14:tracePt t="24335" x="3486150" y="2235200"/>
          <p14:tracePt t="24344" x="3505200" y="2235200"/>
          <p14:tracePt t="24354" x="3530600" y="2235200"/>
          <p14:tracePt t="24363" x="3575050" y="2235200"/>
          <p14:tracePt t="24380" x="3670300" y="2222500"/>
          <p14:tracePt t="24397" x="3797300" y="2190750"/>
          <p14:tracePt t="24413" x="3937000" y="2152650"/>
          <p14:tracePt t="24415" x="4000500" y="2120900"/>
          <p14:tracePt t="24431" x="4127500" y="2076450"/>
          <p14:tracePt t="24447" x="4197350" y="2044700"/>
          <p14:tracePt t="24463" x="4394200" y="1993900"/>
          <p14:tracePt t="24480" x="4495800" y="1955800"/>
          <p14:tracePt t="24496" x="4572000" y="1943100"/>
          <p14:tracePt t="24513" x="4629150" y="1917700"/>
          <p14:tracePt t="24530" x="4673600" y="1898650"/>
          <p14:tracePt t="24547" x="4692650" y="1898650"/>
          <p14:tracePt t="24563" x="4718050" y="1898650"/>
          <p14:tracePt t="24580" x="4762500" y="1898650"/>
          <p14:tracePt t="24597" x="4813300" y="1898650"/>
          <p14:tracePt t="24613" x="4876800" y="1892300"/>
          <p14:tracePt t="24630" x="4902200" y="1885950"/>
          <p14:tracePt t="24647" x="4921250" y="1885950"/>
          <p14:tracePt t="24648" x="4933950" y="1885950"/>
          <p14:tracePt t="24663" x="4972050" y="1885950"/>
          <p14:tracePt t="24680" x="5054600" y="1885950"/>
          <p14:tracePt t="24697" x="5149850" y="1885950"/>
          <p14:tracePt t="24713" x="5194300" y="1885950"/>
          <p14:tracePt t="24730" x="5213350" y="1885950"/>
          <p14:tracePt t="24927" x="5219700" y="1885950"/>
          <p14:tracePt t="24954" x="5219700" y="1892300"/>
          <p14:tracePt t="24971" x="5219700" y="1898650"/>
          <p14:tracePt t="24976" x="5226050" y="1911350"/>
          <p14:tracePt t="24984" x="5232400" y="1917700"/>
          <p14:tracePt t="24997" x="5238750" y="1936750"/>
          <p14:tracePt t="25013" x="5257800" y="1949450"/>
          <p14:tracePt t="25030" x="5264150" y="1949450"/>
          <p14:tracePt t="25047" x="5264150" y="1955800"/>
          <p14:tracePt t="25063" x="5289550" y="1955800"/>
          <p14:tracePt t="25080" x="5327650" y="1943100"/>
          <p14:tracePt t="25097" x="5353050" y="1924050"/>
          <p14:tracePt t="25113" x="5365750" y="1898650"/>
          <p14:tracePt t="25130" x="5378450" y="1879600"/>
          <p14:tracePt t="25148" x="5378450" y="1860550"/>
          <p14:tracePt t="25164" x="5378450" y="1835150"/>
          <p14:tracePt t="25180" x="5372100" y="1790700"/>
          <p14:tracePt t="25197" x="5346700" y="1752600"/>
          <p14:tracePt t="25214" x="5321300" y="1720850"/>
          <p14:tracePt t="25230" x="5264150" y="1670050"/>
          <p14:tracePt t="25231" x="5238750" y="1651000"/>
          <p14:tracePt t="25247" x="5168900" y="1625600"/>
          <p14:tracePt t="25263" x="5130800" y="1612900"/>
          <p14:tracePt t="25280" x="5105400" y="1606550"/>
          <p14:tracePt t="25297" x="5092700" y="1606550"/>
          <p14:tracePt t="25313" x="5086350" y="1606550"/>
          <p14:tracePt t="25330" x="5073650" y="1606550"/>
          <p14:tracePt t="25347" x="5060950" y="1606550"/>
          <p14:tracePt t="25364" x="5029200" y="1606550"/>
          <p14:tracePt t="25380" x="4965700" y="1631950"/>
          <p14:tracePt t="25397" x="4902200" y="1657350"/>
          <p14:tracePt t="25414" x="4857750" y="1670050"/>
          <p14:tracePt t="25430" x="4826000" y="1695450"/>
          <p14:tracePt t="25431" x="4819650" y="1695450"/>
          <p14:tracePt t="25447" x="4800600" y="1714500"/>
          <p14:tracePt t="25463" x="4800600" y="1746250"/>
          <p14:tracePt t="25480" x="4800600" y="1784350"/>
          <p14:tracePt t="25497" x="4800600" y="1828800"/>
          <p14:tracePt t="25513" x="4800600" y="1873250"/>
          <p14:tracePt t="25530" x="4832350" y="1949450"/>
          <p14:tracePt t="25547" x="4895850" y="2019300"/>
          <p14:tracePt t="25564" x="4978400" y="2076450"/>
          <p14:tracePt t="25580" x="5060950" y="2114550"/>
          <p14:tracePt t="25597" x="5099050" y="2133600"/>
          <p14:tracePt t="25614" x="5105400" y="2133600"/>
          <p14:tracePt t="25647" x="5137150" y="2133600"/>
          <p14:tracePt t="25664" x="5207000" y="2127250"/>
          <p14:tracePt t="25681" x="5321300" y="2076450"/>
          <p14:tracePt t="25697" x="5403850" y="2032000"/>
          <p14:tracePt t="25714" x="5435600" y="2006600"/>
          <p14:tracePt t="25730" x="5448300" y="1981200"/>
          <p14:tracePt t="25747" x="5448300" y="1962150"/>
          <p14:tracePt t="25764" x="5448300" y="1936750"/>
          <p14:tracePt t="25780" x="5448300" y="1892300"/>
          <p14:tracePt t="25797" x="5435600" y="1847850"/>
          <p14:tracePt t="25814" x="5422900" y="1822450"/>
          <p14:tracePt t="25831" x="5410200" y="1809750"/>
          <p14:tracePt t="25832" x="5391150" y="1797050"/>
          <p14:tracePt t="25847" x="5334000" y="1784350"/>
          <p14:tracePt t="25863" x="5270500" y="1758950"/>
          <p14:tracePt t="25882" x="5194300" y="1739900"/>
          <p14:tracePt t="25897" x="5137150" y="1720850"/>
          <p14:tracePt t="25914" x="5080000" y="1708150"/>
          <p14:tracePt t="25930" x="5022850" y="1701800"/>
          <p14:tracePt t="25947" x="4997450" y="1695450"/>
          <p14:tracePt t="25964" x="4972050" y="1695450"/>
          <p14:tracePt t="25980" x="4940300" y="1695450"/>
          <p14:tracePt t="25997" x="4921250" y="1695450"/>
          <p14:tracePt t="26014" x="4902200" y="1720850"/>
          <p14:tracePt t="26031" x="4889500" y="1752600"/>
          <p14:tracePt t="26032" x="4876800" y="1771650"/>
          <p14:tracePt t="26047" x="4870450" y="1809750"/>
          <p14:tracePt t="26064" x="4864100" y="1873250"/>
          <p14:tracePt t="26080" x="4864100" y="1936750"/>
          <p14:tracePt t="26097" x="4895850" y="1974850"/>
          <p14:tracePt t="26114" x="4933950" y="2012950"/>
          <p14:tracePt t="26131" x="4953000" y="2025650"/>
          <p14:tracePt t="26147" x="4978400" y="2032000"/>
          <p14:tracePt t="26164" x="5010150" y="2044700"/>
          <p14:tracePt t="26180" x="5054600" y="2051050"/>
          <p14:tracePt t="26197" x="5124450" y="2051050"/>
          <p14:tracePt t="26214" x="5200650" y="2051050"/>
          <p14:tracePt t="26231" x="5245100" y="2044700"/>
          <p14:tracePt t="26232" x="5257800" y="2038350"/>
          <p14:tracePt t="26247" x="5264150" y="2019300"/>
          <p14:tracePt t="26264" x="5283200" y="1968500"/>
          <p14:tracePt t="26281" x="5283200" y="1930400"/>
          <p14:tracePt t="26297" x="5283200" y="1892300"/>
          <p14:tracePt t="26314" x="5283200" y="1860550"/>
          <p14:tracePt t="26331" x="5283200" y="1841500"/>
          <p14:tracePt t="26347" x="5283200" y="1822450"/>
          <p14:tracePt t="26364" x="5270500" y="1809750"/>
          <p14:tracePt t="26381" x="5257800" y="1803400"/>
          <p14:tracePt t="26398" x="5245100" y="1803400"/>
          <p14:tracePt t="26414" x="5238750" y="1803400"/>
          <p14:tracePt t="26473" x="5238750" y="1809750"/>
          <p14:tracePt t="26479" x="5270500" y="1841500"/>
          <p14:tracePt t="26497" x="5391150" y="1879600"/>
          <p14:tracePt t="26514" x="5543550" y="1924050"/>
          <p14:tracePt t="26531" x="5721350" y="1936750"/>
          <p14:tracePt t="26547" x="5899150" y="1936750"/>
          <p14:tracePt t="26564" x="6032500" y="1936750"/>
          <p14:tracePt t="26581" x="6102350" y="1936750"/>
          <p14:tracePt t="26597" x="6121400" y="1936750"/>
          <p14:tracePt t="26640" x="6134100" y="1936750"/>
          <p14:tracePt t="26655" x="6153150" y="1936750"/>
          <p14:tracePt t="26664" x="6159500" y="1936750"/>
          <p14:tracePt t="26681" x="6172200" y="1936750"/>
          <p14:tracePt t="26714" x="6178550" y="1936750"/>
          <p14:tracePt t="26747" x="6178550" y="1924050"/>
          <p14:tracePt t="26764" x="6191250" y="1905000"/>
          <p14:tracePt t="26781" x="6203950" y="1892300"/>
          <p14:tracePt t="26797" x="6210300" y="1885950"/>
          <p14:tracePt t="26814" x="6223000" y="1879600"/>
          <p14:tracePt t="26815" x="6235700" y="1879600"/>
          <p14:tracePt t="26831" x="6261100" y="1879600"/>
          <p14:tracePt t="26847" x="6419850" y="1879600"/>
          <p14:tracePt t="26864" x="6521450" y="1879600"/>
          <p14:tracePt t="26881" x="6572250" y="1879600"/>
          <p14:tracePt t="26898" x="6578600" y="1873250"/>
          <p14:tracePt t="26914" x="6578600" y="1866900"/>
          <p14:tracePt t="26931" x="6578600" y="1847850"/>
          <p14:tracePt t="26948" x="6565900" y="1822450"/>
          <p14:tracePt t="26964" x="6540500" y="1790700"/>
          <p14:tracePt t="26981" x="6534150" y="1784350"/>
          <p14:tracePt t="26998" x="6527800" y="1771650"/>
          <p14:tracePt t="27047" x="6527800" y="1765300"/>
          <p14:tracePt t="27095" x="6527800" y="1771650"/>
          <p14:tracePt t="27112" x="6527800" y="1790700"/>
          <p14:tracePt t="27122" x="6540500" y="1797050"/>
          <p14:tracePt t="27131" x="6559550" y="1816100"/>
          <p14:tracePt t="27148" x="6654800" y="1854200"/>
          <p14:tracePt t="27164" x="6838950" y="1905000"/>
          <p14:tracePt t="27181" x="7048500" y="1936750"/>
          <p14:tracePt t="27185" x="7124700" y="1936750"/>
          <p14:tracePt t="27197" x="7188200" y="1962150"/>
          <p14:tracePt t="27214" x="7264400" y="1962150"/>
          <p14:tracePt t="27215" x="7296150" y="1962150"/>
          <p14:tracePt t="27231" x="7315200" y="1962150"/>
          <p14:tracePt t="27247" x="7334250" y="1962150"/>
          <p14:tracePt t="27264" x="7346950" y="1962150"/>
          <p14:tracePt t="27281" x="7366000" y="1962150"/>
          <p14:tracePt t="27298" x="7397750" y="1955800"/>
          <p14:tracePt t="27314" x="7435850" y="1949450"/>
          <p14:tracePt t="27331" x="7480300" y="1949450"/>
          <p14:tracePt t="27347" x="7512050" y="1936750"/>
          <p14:tracePt t="27364" x="7537450" y="1930400"/>
          <p14:tracePt t="27381" x="7556500" y="1924050"/>
          <p14:tracePt t="27383" x="7581900" y="1924050"/>
          <p14:tracePt t="27398" x="7600950" y="1905000"/>
          <p14:tracePt t="27414" x="7658100" y="1905000"/>
          <p14:tracePt t="27431" x="7702550" y="1898650"/>
          <p14:tracePt t="27447" x="7778750" y="1873250"/>
          <p14:tracePt t="27464" x="7804150" y="1873250"/>
          <p14:tracePt t="27481" x="7810500" y="1866900"/>
          <p14:tracePt t="27632" x="7810500" y="1860550"/>
          <p14:tracePt t="27640" x="7778750" y="1866900"/>
          <p14:tracePt t="27648" x="7708900" y="1873250"/>
          <p14:tracePt t="27664" x="7505700" y="1898650"/>
          <p14:tracePt t="27682" x="7143750" y="1898650"/>
          <p14:tracePt t="27698" x="6692900" y="1898650"/>
          <p14:tracePt t="27714" x="6299200" y="1898650"/>
          <p14:tracePt t="27731" x="6000750" y="1905000"/>
          <p14:tracePt t="27748" x="5759450" y="1930400"/>
          <p14:tracePt t="27764" x="5518150" y="1930400"/>
          <p14:tracePt t="27781" x="5308600" y="1930400"/>
          <p14:tracePt t="27798" x="5143500" y="1930400"/>
          <p14:tracePt t="27814" x="5048250" y="1936750"/>
          <p14:tracePt t="27816" x="5029200" y="1936750"/>
          <p14:tracePt t="27831" x="5016500" y="1943100"/>
          <p14:tracePt t="27864" x="4984750" y="1943100"/>
          <p14:tracePt t="27881" x="4921250" y="1943100"/>
          <p14:tracePt t="27898" x="4756150" y="1943100"/>
          <p14:tracePt t="27914" x="4578350" y="1968500"/>
          <p14:tracePt t="27931" x="4445000" y="2000250"/>
          <p14:tracePt t="27948" x="4356100" y="2006600"/>
          <p14:tracePt t="27965" x="4292600" y="2012950"/>
          <p14:tracePt t="27981" x="4254500" y="2025650"/>
          <p14:tracePt t="27999" x="4229100" y="2032000"/>
          <p14:tracePt t="28015" x="4210050" y="2032000"/>
          <p14:tracePt t="28031" x="4191000" y="2032000"/>
          <p14:tracePt t="28048" x="4178300" y="2032000"/>
          <p14:tracePt t="28176" x="4191000" y="2032000"/>
          <p14:tracePt t="28183" x="4216400" y="2032000"/>
          <p14:tracePt t="28192" x="4235450" y="2032000"/>
          <p14:tracePt t="28199" x="4267200" y="2051050"/>
          <p14:tracePt t="28214" x="4292600" y="2070100"/>
          <p14:tracePt t="28231" x="4406900" y="2127250"/>
          <p14:tracePt t="28248" x="4540250" y="2165350"/>
          <p14:tracePt t="28264" x="4673600" y="2190750"/>
          <p14:tracePt t="28281" x="4737100" y="2190750"/>
          <p14:tracePt t="28298" x="4768850" y="2190750"/>
          <p14:tracePt t="28315" x="4787900" y="2184400"/>
          <p14:tracePt t="28332" x="4794250" y="2133600"/>
          <p14:tracePt t="28348" x="4794250" y="2076450"/>
          <p14:tracePt t="28364" x="4794250" y="2032000"/>
          <p14:tracePt t="28381" x="4794250" y="2000250"/>
          <p14:tracePt t="28398" x="4794250" y="1962150"/>
          <p14:tracePt t="28415" x="4794250" y="1930400"/>
          <p14:tracePt t="28431" x="4794250" y="1885950"/>
          <p14:tracePt t="28448" x="4794250" y="1866900"/>
          <p14:tracePt t="28465" x="4794250" y="1854200"/>
          <p14:tracePt t="28481" x="4794250" y="1847850"/>
          <p14:tracePt t="28498" x="4794250" y="1841500"/>
          <p14:tracePt t="28515" x="4826000" y="1828800"/>
          <p14:tracePt t="28531" x="4864100" y="1803400"/>
          <p14:tracePt t="28548" x="4914900" y="1752600"/>
          <p14:tracePt t="28565" x="4953000" y="1670050"/>
          <p14:tracePt t="28582" x="4965700" y="1600200"/>
          <p14:tracePt t="28598" x="4978400" y="1568450"/>
          <p14:tracePt t="28599" x="4978400" y="1549400"/>
          <p14:tracePt t="28615" x="4978400" y="1536700"/>
          <p14:tracePt t="28631" x="4978400" y="1511300"/>
          <p14:tracePt t="28648" x="4978400" y="1498600"/>
          <p14:tracePt t="28664" x="4978400" y="1479550"/>
          <p14:tracePt t="28743" x="4991100" y="1479550"/>
          <p14:tracePt t="28753" x="4991100" y="1485900"/>
          <p14:tracePt t="28759" x="5010150" y="1492250"/>
          <p14:tracePt t="28769" x="5035550" y="1504950"/>
          <p14:tracePt t="28781" x="5054600" y="1504950"/>
          <p14:tracePt t="28798" x="5080000" y="1504950"/>
          <p14:tracePt t="28815" x="5130800" y="1504950"/>
          <p14:tracePt t="28816" x="5162550" y="1504950"/>
          <p14:tracePt t="28831" x="5264150" y="1504950"/>
          <p14:tracePt t="28848" x="5378450" y="1511300"/>
          <p14:tracePt t="28865" x="5448300" y="1517650"/>
          <p14:tracePt t="28882" x="5486400" y="1517650"/>
          <p14:tracePt t="28899" x="5499100" y="1517650"/>
          <p14:tracePt t="28915" x="5518150" y="1517650"/>
          <p14:tracePt t="28931" x="5530850" y="1511300"/>
          <p14:tracePt t="28948" x="5530850" y="1498600"/>
          <p14:tracePt t="28965" x="5543550" y="1473200"/>
          <p14:tracePt t="28982" x="5543550" y="1435100"/>
          <p14:tracePt t="28998" x="5543550" y="1358900"/>
          <p14:tracePt t="28999" x="5543550" y="1308100"/>
          <p14:tracePt t="29015" x="5511800" y="1250950"/>
          <p14:tracePt t="29031" x="5422900" y="1130300"/>
          <p14:tracePt t="29048" x="5372100" y="1079500"/>
          <p14:tracePt t="29065" x="5334000" y="1041400"/>
          <p14:tracePt t="29081" x="5295900" y="1016000"/>
          <p14:tracePt t="29098" x="5245100" y="1016000"/>
          <p14:tracePt t="29115" x="5194300" y="1016000"/>
          <p14:tracePt t="29133" x="5099050" y="1016000"/>
          <p14:tracePt t="29148" x="4991100" y="1060450"/>
          <p14:tracePt t="29165" x="4895850" y="1123950"/>
          <p14:tracePt t="29181" x="4794250" y="1193800"/>
          <p14:tracePt t="29199" x="4699000" y="1263650"/>
          <p14:tracePt t="29215" x="4591050" y="1358900"/>
          <p14:tracePt t="29232" x="4527550" y="1447800"/>
          <p14:tracePt t="29248" x="4464050" y="1549400"/>
          <p14:tracePt t="29265" x="4445000" y="1657350"/>
          <p14:tracePt t="29281" x="4432300" y="1739900"/>
          <p14:tracePt t="29298" x="4432300" y="1784350"/>
          <p14:tracePt t="29331" x="4432300" y="1790700"/>
          <p14:tracePt t="29365" x="4425950" y="1790700"/>
          <p14:tracePt t="29382" x="4394200" y="1790700"/>
          <p14:tracePt t="29398" x="4362450" y="1771650"/>
          <p14:tracePt t="29415" x="4330700" y="1752600"/>
          <p14:tracePt t="29416" x="4305300" y="1739900"/>
          <p14:tracePt t="29432" x="4286250" y="1733550"/>
          <p14:tracePt t="29448" x="4279900" y="1733550"/>
          <p14:tracePt t="29481" x="4279900" y="1758950"/>
          <p14:tracePt t="29498" x="4279900" y="1854200"/>
          <p14:tracePt t="29515" x="4324350" y="1981200"/>
          <p14:tracePt t="29532" x="4419600" y="2114550"/>
          <p14:tracePt t="29548" x="4540250" y="2241550"/>
          <p14:tracePt t="29565" x="4679950" y="2343150"/>
          <p14:tracePt t="29582" x="4832350" y="2400300"/>
          <p14:tracePt t="29599" x="4965700" y="2425700"/>
          <p14:tracePt t="29615" x="5099050" y="2432050"/>
          <p14:tracePt t="29632" x="5130800" y="2444750"/>
          <p14:tracePt t="29648" x="5149850" y="2444750"/>
          <p14:tracePt t="29665" x="5162550" y="2438400"/>
          <p14:tracePt t="29682" x="5175250" y="2438400"/>
          <p14:tracePt t="29698" x="5187950" y="2425700"/>
          <p14:tracePt t="29715" x="5194300" y="2425700"/>
          <p14:tracePt t="29753" x="5200650" y="2425700"/>
          <p14:tracePt t="29766" x="5207000" y="2425700"/>
          <p14:tracePt t="29782" x="5219700" y="2425700"/>
          <p14:tracePt t="29799" x="5270500" y="2425700"/>
          <p14:tracePt t="29815" x="5327650" y="2425700"/>
          <p14:tracePt t="29832" x="5359400" y="2425700"/>
          <p14:tracePt t="29848" x="5378450" y="2419350"/>
          <p14:tracePt t="29865" x="5403850" y="2406650"/>
          <p14:tracePt t="29882" x="5416550" y="2374900"/>
          <p14:tracePt t="29898" x="5429250" y="2286000"/>
          <p14:tracePt t="29915" x="5429250" y="2203450"/>
          <p14:tracePt t="29932" x="5429250" y="2108200"/>
          <p14:tracePt t="29948" x="5372100" y="2000250"/>
          <p14:tracePt t="29965" x="5314950" y="1949450"/>
          <p14:tracePt t="29982" x="5251450" y="1930400"/>
          <p14:tracePt t="29999" x="5213350" y="1924050"/>
          <p14:tracePt t="30000" x="5194300" y="1924050"/>
          <p14:tracePt t="30015" x="5156200" y="1924050"/>
          <p14:tracePt t="30032" x="5105400" y="1962150"/>
          <p14:tracePt t="30048" x="5060950" y="2000250"/>
          <p14:tracePt t="30065" x="4997450" y="2057400"/>
          <p14:tracePt t="30082" x="4959350" y="2095500"/>
          <p14:tracePt t="30098" x="4946650" y="2127250"/>
          <p14:tracePt t="30115" x="4940300" y="2152650"/>
          <p14:tracePt t="30132" x="4940300" y="2159000"/>
          <p14:tracePt t="30231" x="4940300" y="2165350"/>
          <p14:tracePt t="30247" x="4946650" y="2165350"/>
          <p14:tracePt t="30275" x="4953000" y="2165350"/>
          <p14:tracePt t="30279" x="4959350" y="2165350"/>
          <p14:tracePt t="30290" x="4984750" y="2165350"/>
          <p14:tracePt t="30298" x="5022850" y="2165350"/>
          <p14:tracePt t="30315" x="5137150" y="2146300"/>
          <p14:tracePt t="30332" x="5213350" y="2146300"/>
          <p14:tracePt t="30349" x="5276850" y="2139950"/>
          <p14:tracePt t="30365" x="5302250" y="2133600"/>
          <p14:tracePt t="30382" x="5314950" y="2127250"/>
          <p14:tracePt t="30399" x="5334000" y="2095500"/>
          <p14:tracePt t="30415" x="5384800" y="2019300"/>
          <p14:tracePt t="30432" x="5410200" y="1968500"/>
          <p14:tracePt t="30449" x="5441950" y="1936750"/>
          <p14:tracePt t="30465" x="5454650" y="1917700"/>
          <p14:tracePt t="30482" x="5467350" y="1898650"/>
          <p14:tracePt t="30499" x="5467350" y="1892300"/>
          <p14:tracePt t="30515" x="5486400" y="1879600"/>
          <p14:tracePt t="30532" x="5524500" y="1866900"/>
          <p14:tracePt t="30548" x="5556250" y="1866900"/>
          <p14:tracePt t="30587" x="5562600" y="1866900"/>
          <p14:tracePt t="30599" x="5575300" y="1866900"/>
          <p14:tracePt t="30615" x="5638800" y="1905000"/>
          <p14:tracePt t="30632" x="5676900" y="1917700"/>
          <p14:tracePt t="30648" x="5695950" y="1917700"/>
          <p14:tracePt t="30665" x="5702300" y="1917700"/>
          <p14:tracePt t="30682" x="5715000" y="1917700"/>
          <p14:tracePt t="30698" x="5734050" y="1911350"/>
          <p14:tracePt t="30715" x="5740400" y="1898650"/>
          <p14:tracePt t="30733" x="5759450" y="1860550"/>
          <p14:tracePt t="30749" x="5759450" y="1822450"/>
          <p14:tracePt t="30765" x="5759450" y="1746250"/>
          <p14:tracePt t="30782" x="5753100" y="1663700"/>
          <p14:tracePt t="30783" x="5734050" y="1638300"/>
          <p14:tracePt t="30799" x="5715000" y="1612900"/>
          <p14:tracePt t="30815" x="5689600" y="1593850"/>
          <p14:tracePt t="30832" x="5676900" y="1593850"/>
          <p14:tracePt t="30849" x="5645150" y="1593850"/>
          <p14:tracePt t="30865" x="5594350" y="1619250"/>
          <p14:tracePt t="30882" x="5543550" y="1663700"/>
          <p14:tracePt t="30899" x="5492750" y="1708150"/>
          <p14:tracePt t="30915" x="5461000" y="1758950"/>
          <p14:tracePt t="30932" x="5454650" y="1816100"/>
          <p14:tracePt t="30949" x="5441950" y="1866900"/>
          <p14:tracePt t="30965" x="5441950" y="1898650"/>
          <p14:tracePt t="32416" x="5435600" y="1905000"/>
          <p14:tracePt t="32424" x="5397500" y="1905000"/>
          <p14:tracePt t="32433" x="5378450" y="1905000"/>
          <p14:tracePt t="32479" x="5372100" y="1905000"/>
          <p14:tracePt t="32490" x="5353050" y="1905000"/>
          <p14:tracePt t="32499" x="5340350" y="1905000"/>
          <p14:tracePt t="32516" x="5295900" y="1905000"/>
          <p14:tracePt t="32533" x="5270500" y="1905000"/>
          <p14:tracePt t="32549" x="5251450" y="1905000"/>
          <p14:tracePt t="32566" x="5232400" y="1905000"/>
          <p14:tracePt t="32583" x="5213350" y="1905000"/>
          <p14:tracePt t="32583" x="5207000" y="1905000"/>
          <p14:tracePt t="32599" x="5143500" y="1905000"/>
          <p14:tracePt t="32616" x="5060950" y="1905000"/>
          <p14:tracePt t="32633" x="4991100" y="1905000"/>
          <p14:tracePt t="32649" x="4965700" y="1905000"/>
          <p14:tracePt t="32683" x="4959350" y="1905000"/>
          <p14:tracePt t="32699" x="4940300" y="1905000"/>
          <p14:tracePt t="32716" x="4895850" y="1905000"/>
          <p14:tracePt t="32733" x="4826000" y="1892300"/>
          <p14:tracePt t="32750" x="4775200" y="1885950"/>
          <p14:tracePt t="32766" x="4762500" y="1885950"/>
          <p14:tracePt t="32783" x="4756150" y="1885950"/>
          <p14:tracePt t="32809" x="4743450" y="1885950"/>
          <p14:tracePt t="32816" x="4724400" y="1885950"/>
          <p14:tracePt t="32833" x="4654550" y="1866900"/>
          <p14:tracePt t="32849" x="4591050" y="1860550"/>
          <p14:tracePt t="32866" x="4540250" y="1854200"/>
          <p14:tracePt t="32883" x="4508500" y="1854200"/>
          <p14:tracePt t="32900" x="4489450" y="1854200"/>
          <p14:tracePt t="32916" x="4464050" y="1841500"/>
          <p14:tracePt t="32933" x="4425950" y="1835150"/>
          <p14:tracePt t="32950" x="4413250" y="1835150"/>
          <p14:tracePt t="32951" x="4406900" y="1835150"/>
          <p14:tracePt t="32966" x="4400550" y="1835150"/>
          <p14:tracePt t="32967" x="4394200" y="1835150"/>
          <p14:tracePt t="32982" x="4387850" y="1835150"/>
          <p14:tracePt t="32999" x="4375150" y="1835150"/>
          <p14:tracePt t="33016" x="4343400" y="1835150"/>
          <p14:tracePt t="33033" x="4267200" y="1835150"/>
          <p14:tracePt t="33049" x="4178300" y="1835150"/>
          <p14:tracePt t="33066" x="4114800" y="1835150"/>
          <p14:tracePt t="33083" x="4095750" y="1835150"/>
          <p14:tracePt t="33191" x="4114800" y="1835150"/>
          <p14:tracePt t="33199" x="4133850" y="1835150"/>
          <p14:tracePt t="33216" x="4178300" y="1835150"/>
          <p14:tracePt t="33233" x="4210050" y="1835150"/>
          <p14:tracePt t="33250" x="4273550" y="1835150"/>
          <p14:tracePt t="33266" x="4381500" y="1835150"/>
          <p14:tracePt t="33283" x="4552950" y="1835150"/>
          <p14:tracePt t="33300" x="4737100" y="1835150"/>
          <p14:tracePt t="33316" x="4902200" y="1835150"/>
          <p14:tracePt t="33333" x="5016500" y="1835150"/>
          <p14:tracePt t="33349" x="5073650" y="1835150"/>
          <p14:tracePt t="33351" x="5092700" y="1835150"/>
          <p14:tracePt t="33367" x="5118100" y="1835150"/>
          <p14:tracePt t="33383" x="5130800" y="1835150"/>
          <p14:tracePt t="33400" x="5149850" y="1835150"/>
          <p14:tracePt t="33416" x="5168900" y="1835150"/>
          <p14:tracePt t="33433" x="5181600" y="1835150"/>
          <p14:tracePt t="33490" x="5187950" y="1841500"/>
          <p14:tracePt t="33512" x="5194300" y="1847850"/>
          <p14:tracePt t="33543" x="5194300" y="1854200"/>
          <p14:tracePt t="33576" x="5194300" y="1860550"/>
          <p14:tracePt t="33599" x="5194300" y="1866900"/>
          <p14:tracePt t="33615" x="5181600" y="1873250"/>
          <p14:tracePt t="33633" x="5175250" y="1873250"/>
          <p14:tracePt t="33650" x="5156200" y="1885950"/>
          <p14:tracePt t="33666" x="5143500" y="1898650"/>
          <p14:tracePt t="33683" x="5111750" y="1911350"/>
          <p14:tracePt t="33700" x="5105400" y="1924050"/>
          <p14:tracePt t="33716" x="5105400" y="1936750"/>
          <p14:tracePt t="33733" x="5105400" y="1949450"/>
          <p14:tracePt t="33767" x="5111750" y="1949450"/>
          <p14:tracePt t="33783" x="5187950" y="1949450"/>
          <p14:tracePt t="33800" x="5270500" y="1924050"/>
          <p14:tracePt t="33816" x="5327650" y="1892300"/>
          <p14:tracePt t="33834" x="5359400" y="1847850"/>
          <p14:tracePt t="33850" x="5365750" y="1797050"/>
          <p14:tracePt t="33867" x="5365750" y="1752600"/>
          <p14:tracePt t="33883" x="5340350" y="1695450"/>
          <p14:tracePt t="33900" x="5302250" y="1663700"/>
          <p14:tracePt t="33916" x="5257800" y="1644650"/>
          <p14:tracePt t="33934" x="5238750" y="1631950"/>
          <p14:tracePt t="33935" x="5226050" y="1625600"/>
          <p14:tracePt t="33950" x="5200650" y="1619250"/>
          <p14:tracePt t="33967" x="5156200" y="1606550"/>
          <p14:tracePt t="33983" x="5073650" y="1606550"/>
          <p14:tracePt t="34000" x="5029200" y="1606550"/>
          <p14:tracePt t="34016" x="5003800" y="1625600"/>
          <p14:tracePt t="34033" x="4978400" y="1644650"/>
          <p14:tracePt t="34050" x="4965700" y="1663700"/>
          <p14:tracePt t="34066" x="4965700" y="1701800"/>
          <p14:tracePt t="34083" x="4965700" y="1727200"/>
          <p14:tracePt t="34100" x="4965700" y="1778000"/>
          <p14:tracePt t="34117" x="5010150" y="1822450"/>
          <p14:tracePt t="34133" x="5111750" y="1879600"/>
          <p14:tracePt t="34150" x="5251450" y="1917700"/>
          <p14:tracePt t="34167" x="5416550" y="1936750"/>
          <p14:tracePt t="34168" x="5480050" y="1936750"/>
          <p14:tracePt t="34183" x="5594350" y="1936750"/>
          <p14:tracePt t="34200" x="5702300" y="1936750"/>
          <p14:tracePt t="34216" x="5810250" y="1911350"/>
          <p14:tracePt t="34233" x="5905500" y="1873250"/>
          <p14:tracePt t="34250" x="5975350" y="1841500"/>
          <p14:tracePt t="34267" x="6038850" y="1822450"/>
          <p14:tracePt t="34283" x="6115050" y="1803400"/>
          <p14:tracePt t="34300" x="6197600" y="1797050"/>
          <p14:tracePt t="34316" x="6324600" y="1778000"/>
          <p14:tracePt t="34333" x="6457950" y="1771650"/>
          <p14:tracePt t="34350" x="6597650" y="1765300"/>
          <p14:tracePt t="34367" x="6737350" y="1765300"/>
          <p14:tracePt t="34368" x="6819900" y="1765300"/>
          <p14:tracePt t="34383" x="6991350" y="1765300"/>
          <p14:tracePt t="34400" x="7073900" y="1765300"/>
          <p14:tracePt t="34417" x="7283450" y="1765300"/>
          <p14:tracePt t="34433" x="7429500" y="1765300"/>
          <p14:tracePt t="34450" x="7543800" y="1765300"/>
          <p14:tracePt t="34467" x="7607300" y="1765300"/>
          <p14:tracePt t="34483" x="7620000" y="1765300"/>
          <p14:tracePt t="34517" x="7626350" y="1765300"/>
          <p14:tracePt t="34533" x="7664450" y="1771650"/>
          <p14:tracePt t="34550" x="7753350" y="1778000"/>
          <p14:tracePt t="34567" x="7829550" y="1790700"/>
          <p14:tracePt t="34568" x="7867650" y="1790700"/>
          <p14:tracePt t="34583" x="7874000" y="1790700"/>
          <p14:tracePt t="34720" x="7880350" y="1797050"/>
          <p14:tracePt t="34727" x="7880350" y="1803400"/>
          <p14:tracePt t="34735" x="7886700" y="1816100"/>
          <p14:tracePt t="34750" x="7886700" y="1822450"/>
          <p14:tracePt t="34767" x="7918450" y="1866900"/>
          <p14:tracePt t="34768" x="7931150" y="1879600"/>
          <p14:tracePt t="34783" x="7956550" y="1898650"/>
          <p14:tracePt t="34800" x="7981950" y="1911350"/>
          <p14:tracePt t="34817" x="8020050" y="1924050"/>
          <p14:tracePt t="34833" x="8064500" y="1943100"/>
          <p14:tracePt t="34850" x="8077200" y="1949450"/>
          <p14:tracePt t="34867" x="8083550" y="1955800"/>
          <p14:tracePt t="34883" x="8102600" y="1968500"/>
          <p14:tracePt t="34900" x="8115300" y="1974850"/>
          <p14:tracePt t="34917" x="8153400" y="1981200"/>
          <p14:tracePt t="34934" x="8185150" y="1981200"/>
          <p14:tracePt t="34950" x="8191500" y="1981200"/>
          <p14:tracePt t="34983" x="8197850" y="1981200"/>
          <p14:tracePt t="35000" x="8216900" y="1981200"/>
          <p14:tracePt t="35017" x="8255000" y="1981200"/>
          <p14:tracePt t="35033" x="8286750" y="1981200"/>
          <p14:tracePt t="35050" x="8293100" y="1981200"/>
          <p14:tracePt t="35083" x="8312150" y="1974850"/>
          <p14:tracePt t="35100" x="8331200" y="1955800"/>
          <p14:tracePt t="35117" x="8356600" y="1936750"/>
          <p14:tracePt t="35133" x="8369300" y="1924050"/>
          <p14:tracePt t="35150" x="8375650" y="1898650"/>
          <p14:tracePt t="35167" x="8375650" y="1854200"/>
          <p14:tracePt t="35184" x="8375650" y="1797050"/>
          <p14:tracePt t="35200" x="8356600" y="1765300"/>
          <p14:tracePt t="35217" x="8343900" y="1746250"/>
          <p14:tracePt t="35233" x="8331200" y="1727200"/>
          <p14:tracePt t="35250" x="8286750" y="1708150"/>
          <p14:tracePt t="35267" x="8191500" y="1695450"/>
          <p14:tracePt t="35283" x="8070850" y="1676400"/>
          <p14:tracePt t="35300" x="7969250" y="1676400"/>
          <p14:tracePt t="35317" x="7912100" y="1676400"/>
          <p14:tracePt t="35333" x="7874000" y="1689100"/>
          <p14:tracePt t="35350" x="7842250" y="1714500"/>
          <p14:tracePt t="35351" x="7829550" y="1727200"/>
          <p14:tracePt t="35367" x="7816850" y="1752600"/>
          <p14:tracePt t="35383" x="7810500" y="1790700"/>
          <p14:tracePt t="35400" x="7810500" y="1854200"/>
          <p14:tracePt t="35417" x="7810500" y="1917700"/>
          <p14:tracePt t="35433" x="7816850" y="1968500"/>
          <p14:tracePt t="35450" x="7835900" y="2000250"/>
          <p14:tracePt t="35506" x="7816850" y="2000250"/>
          <p14:tracePt t="35511" x="7734300" y="1987550"/>
          <p14:tracePt t="35519" x="7607300" y="1962150"/>
          <p14:tracePt t="35533" x="7454900" y="1924050"/>
          <p14:tracePt t="35551" x="7023100" y="1873250"/>
          <p14:tracePt t="35567" x="6559550" y="1803400"/>
          <p14:tracePt t="35584" x="5988050" y="1803400"/>
          <p14:tracePt t="35600" x="5759450" y="1809750"/>
          <p14:tracePt t="35617" x="5511800" y="1847850"/>
          <p14:tracePt t="35634" x="5327650" y="1879600"/>
          <p14:tracePt t="35650" x="5168900" y="1885950"/>
          <p14:tracePt t="35667" x="5035550" y="1885950"/>
          <p14:tracePt t="35684" x="4933950" y="1885950"/>
          <p14:tracePt t="35700" x="4838700" y="1885950"/>
          <p14:tracePt t="35717" x="4749800" y="1885950"/>
          <p14:tracePt t="35734" x="4641850" y="1885950"/>
          <p14:tracePt t="35750" x="4508500" y="1885950"/>
          <p14:tracePt t="35751" x="4425950" y="1885950"/>
          <p14:tracePt t="35767" x="4254500" y="1905000"/>
          <p14:tracePt t="35784" x="4102100" y="1917700"/>
          <p14:tracePt t="35801" x="4000500" y="1917700"/>
          <p14:tracePt t="35817" x="3911600" y="1924050"/>
          <p14:tracePt t="35834" x="3835400" y="1936750"/>
          <p14:tracePt t="35850" x="3746500" y="1949450"/>
          <p14:tracePt t="35867" x="3683000" y="1949450"/>
          <p14:tracePt t="35884" x="3632200" y="1949450"/>
          <p14:tracePt t="35900" x="3600450" y="1949450"/>
          <p14:tracePt t="35918" x="3587750" y="1949450"/>
          <p14:tracePt t="36016" x="3587750" y="1943100"/>
          <p14:tracePt t="36024" x="3625850" y="1936750"/>
          <p14:tracePt t="36034" x="3695700" y="1936750"/>
          <p14:tracePt t="36050" x="3892550" y="1936750"/>
          <p14:tracePt t="36067" x="4121150" y="1936750"/>
          <p14:tracePt t="36084" x="4381500" y="1936750"/>
          <p14:tracePt t="36100" x="4641850" y="1936750"/>
          <p14:tracePt t="36117" x="4870450" y="1936750"/>
          <p14:tracePt t="36134" x="5067300" y="1936750"/>
          <p14:tracePt t="36151" x="5232400" y="1936750"/>
          <p14:tracePt t="36152" x="5308600" y="1936750"/>
          <p14:tracePt t="36167" x="5435600" y="1936750"/>
          <p14:tracePt t="36184" x="5568950" y="1924050"/>
          <p14:tracePt t="36200" x="5670550" y="1905000"/>
          <p14:tracePt t="36217" x="5753100" y="1905000"/>
          <p14:tracePt t="36234" x="5854700" y="1905000"/>
          <p14:tracePt t="36251" x="6000750" y="1905000"/>
          <p14:tracePt t="36267" x="6159500" y="1905000"/>
          <p14:tracePt t="36284" x="6305550" y="1905000"/>
          <p14:tracePt t="36301" x="6432550" y="1905000"/>
          <p14:tracePt t="36318" x="6521450" y="1905000"/>
          <p14:tracePt t="36334" x="6578600" y="1905000"/>
          <p14:tracePt t="36350" x="6623050" y="1905000"/>
          <p14:tracePt t="36367" x="6756400" y="1905000"/>
          <p14:tracePt t="36384" x="6889750" y="1905000"/>
          <p14:tracePt t="36401" x="7023100" y="1905000"/>
          <p14:tracePt t="36417" x="7137400" y="1905000"/>
          <p14:tracePt t="36434" x="7213600" y="1905000"/>
          <p14:tracePt t="36450" x="7283450" y="1905000"/>
          <p14:tracePt t="36468" x="7391400" y="1898650"/>
          <p14:tracePt t="36484" x="7550150" y="1898650"/>
          <p14:tracePt t="36501" x="7721600" y="1898650"/>
          <p14:tracePt t="36518" x="7854950" y="1892300"/>
          <p14:tracePt t="36534" x="7931150" y="1873250"/>
          <p14:tracePt t="36535" x="7937500" y="1866900"/>
          <p14:tracePt t="36551" x="7950200" y="1866900"/>
          <p14:tracePt t="36567" x="7969250" y="1866900"/>
          <p14:tracePt t="36584" x="8007350" y="1866900"/>
          <p14:tracePt t="36601" x="8058150" y="1866900"/>
          <p14:tracePt t="36617" x="8102600" y="1866900"/>
          <p14:tracePt t="36634" x="8108950" y="1866900"/>
          <p14:tracePt t="36667" x="8115300" y="1866900"/>
          <p14:tracePt t="36684" x="8153400" y="1866900"/>
          <p14:tracePt t="36701" x="8229600" y="1866900"/>
          <p14:tracePt t="36718" x="8274050" y="1866900"/>
          <p14:tracePt t="36734" x="8280400" y="1866900"/>
          <p14:tracePt t="36793" x="8261350" y="1866900"/>
          <p14:tracePt t="36799" x="8235950" y="1866900"/>
          <p14:tracePt t="36818" x="8185150" y="1866900"/>
          <p14:tracePt t="36835" x="8077200" y="1866900"/>
          <p14:tracePt t="36851" x="7899400" y="1866900"/>
          <p14:tracePt t="36868" x="7664450" y="1866900"/>
          <p14:tracePt t="36887" x="7346950" y="1866900"/>
          <p14:tracePt t="36889" x="7213600" y="1866900"/>
          <p14:tracePt t="36901" x="7054850" y="1866900"/>
          <p14:tracePt t="36918" x="6794500" y="1866900"/>
          <p14:tracePt t="36919" x="6686550" y="1866900"/>
          <p14:tracePt t="36934" x="6597650" y="1866900"/>
          <p14:tracePt t="36951" x="6356350" y="1885950"/>
          <p14:tracePt t="36967" x="6248400" y="1892300"/>
          <p14:tracePt t="36984" x="6140450" y="1898650"/>
          <p14:tracePt t="37001" x="6045200" y="1898650"/>
          <p14:tracePt t="37017" x="5930900" y="1898650"/>
          <p14:tracePt t="37034" x="5816600" y="1898650"/>
          <p14:tracePt t="37051" x="5683250" y="1898650"/>
          <p14:tracePt t="37067" x="5537200" y="1898650"/>
          <p14:tracePt t="37084" x="5372100" y="1898650"/>
          <p14:tracePt t="37101" x="5200650" y="1898650"/>
          <p14:tracePt t="37118" x="5041900" y="1898650"/>
          <p14:tracePt t="37134" x="4889500" y="1898650"/>
          <p14:tracePt t="37151" x="4705350" y="1898650"/>
          <p14:tracePt t="37168" x="4578350" y="1898650"/>
          <p14:tracePt t="37184" x="4457700" y="1898650"/>
          <p14:tracePt t="37201" x="4349750" y="1898650"/>
          <p14:tracePt t="37218" x="4298950" y="1898650"/>
          <p14:tracePt t="37234" x="4273550" y="1911350"/>
          <p14:tracePt t="37251" x="4267200" y="1911350"/>
          <p14:tracePt t="37284" x="4260850" y="1911350"/>
          <p14:tracePt t="37301" x="4254500" y="1911350"/>
          <p14:tracePt t="37407" x="4273550" y="1911350"/>
          <p14:tracePt t="37416" x="4337050" y="1911350"/>
          <p14:tracePt t="37425" x="4400550" y="1911350"/>
          <p14:tracePt t="37434" x="4464050" y="1911350"/>
          <p14:tracePt t="37451" x="4565650" y="1911350"/>
          <p14:tracePt t="37468" x="4660900" y="1885950"/>
          <p14:tracePt t="37484" x="4724400" y="1873250"/>
          <p14:tracePt t="37501" x="4775200" y="1854200"/>
          <p14:tracePt t="37518" x="4838700" y="1847850"/>
          <p14:tracePt t="37519" x="4895850" y="1847850"/>
          <p14:tracePt t="37534" x="4953000" y="1847850"/>
          <p14:tracePt t="37551" x="5143500" y="1828800"/>
          <p14:tracePt t="37568" x="5187950" y="1809750"/>
          <p14:tracePt t="37584" x="5200650" y="1784350"/>
          <p14:tracePt t="37601" x="5200650" y="1752600"/>
          <p14:tracePt t="37618" x="5200650" y="1720850"/>
          <p14:tracePt t="37634" x="5200650" y="1676400"/>
          <p14:tracePt t="37651" x="5194300" y="1651000"/>
          <p14:tracePt t="37668" x="5187950" y="1606550"/>
          <p14:tracePt t="37684" x="5175250" y="1555750"/>
          <p14:tracePt t="37701" x="5156200" y="1517650"/>
          <p14:tracePt t="37718" x="5137150" y="1485900"/>
          <p14:tracePt t="37735" x="5137150" y="1479550"/>
          <p14:tracePt t="37751" x="5137150" y="1441450"/>
          <p14:tracePt t="37768" x="5137150" y="1384300"/>
          <p14:tracePt t="37784" x="5137150" y="1308100"/>
          <p14:tracePt t="37801" x="5137150" y="1282700"/>
          <p14:tracePt t="37872" x="5130800" y="1314450"/>
          <p14:tracePt t="37879" x="5124450" y="1358900"/>
          <p14:tracePt t="37889" x="5124450" y="1422400"/>
          <p14:tracePt t="37901" x="5118100" y="1479550"/>
          <p14:tracePt t="37918" x="5099050" y="1593850"/>
          <p14:tracePt t="37934" x="5073650" y="1758950"/>
          <p14:tracePt t="37936" x="5060950" y="1835150"/>
          <p14:tracePt t="37951" x="5054600" y="2044700"/>
          <p14:tracePt t="37968" x="5054600" y="2260600"/>
          <p14:tracePt t="37984" x="5054600" y="2400300"/>
          <p14:tracePt t="38001" x="5041900" y="2489200"/>
          <p14:tracePt t="38018" x="5035550" y="2520950"/>
          <p14:tracePt t="38034" x="5035550" y="2540000"/>
          <p14:tracePt t="38051" x="5035550" y="2552700"/>
          <p14:tracePt t="38068" x="5035550" y="2559050"/>
          <p14:tracePt t="38085" x="5060950" y="2559050"/>
          <p14:tracePt t="38086" x="5073650" y="2559050"/>
          <p14:tracePt t="38101" x="5080000" y="2559050"/>
          <p14:tracePt t="38118" x="5111750" y="2546350"/>
          <p14:tracePt t="38134" x="5162550" y="2451100"/>
          <p14:tracePt t="38135" x="5200650" y="2393950"/>
          <p14:tracePt t="38151" x="5270500" y="2241550"/>
          <p14:tracePt t="38168" x="5384800" y="1968500"/>
          <p14:tracePt t="38184" x="5518150" y="1689100"/>
          <p14:tracePt t="38201" x="5651500" y="1454150"/>
          <p14:tracePt t="38218" x="5772150" y="1250950"/>
          <p14:tracePt t="38234" x="5848350" y="1104900"/>
          <p14:tracePt t="38251" x="5918200" y="1022350"/>
          <p14:tracePt t="38268" x="5975350" y="971550"/>
          <p14:tracePt t="38285" x="5994400" y="965200"/>
          <p14:tracePt t="38320" x="5994400" y="1009650"/>
          <p14:tracePt t="38335" x="6013450" y="1085850"/>
          <p14:tracePt t="38351" x="6191250" y="1701800"/>
          <p14:tracePt t="38368" x="6375400" y="2178050"/>
          <p14:tracePt t="38385" x="6496050" y="2501900"/>
          <p14:tracePt t="38401" x="6546850" y="2667000"/>
          <p14:tracePt t="38418" x="6559550" y="2711450"/>
          <p14:tracePt t="38435" x="6565900" y="2743200"/>
          <p14:tracePt t="38451" x="6578600" y="2762250"/>
          <p14:tracePt t="38468" x="6591300" y="2774950"/>
          <p14:tracePt t="38484" x="6597650" y="2774950"/>
          <p14:tracePt t="38518" x="6629400" y="2724150"/>
          <p14:tracePt t="38535" x="6692900" y="2527300"/>
          <p14:tracePt t="38551" x="6877050" y="2139950"/>
          <p14:tracePt t="38568" x="7029450" y="1885950"/>
          <p14:tracePt t="38585" x="7162800" y="1708150"/>
          <p14:tracePt t="38601" x="7251700" y="1581150"/>
          <p14:tracePt t="38618" x="7315200" y="1498600"/>
          <p14:tracePt t="38635" x="7372350" y="1479550"/>
          <p14:tracePt t="38653" x="7397750" y="1479550"/>
          <p14:tracePt t="38668" x="7416800" y="1479550"/>
          <p14:tracePt t="38685" x="7423150" y="1511300"/>
          <p14:tracePt t="38701" x="7442200" y="1600200"/>
          <p14:tracePt t="38703" x="7467600" y="1689100"/>
          <p14:tracePt t="38719" x="7518400" y="1784350"/>
          <p14:tracePt t="38735" x="7620000" y="1943100"/>
          <p14:tracePt t="38751" x="7766050" y="2057400"/>
          <p14:tracePt t="38768" x="7791450" y="2057400"/>
          <p14:tracePt t="38785" x="7810500" y="2032000"/>
          <p14:tracePt t="38801" x="7829550" y="1955800"/>
          <p14:tracePt t="38818" x="7854950" y="1860550"/>
          <p14:tracePt t="38835" x="7893050" y="1778000"/>
          <p14:tracePt t="38851" x="7931150" y="1720850"/>
          <p14:tracePt t="38868" x="7962900" y="1676400"/>
          <p14:tracePt t="38884" x="7969250" y="1676400"/>
          <p14:tracePt t="38928" x="7969250" y="1695450"/>
          <p14:tracePt t="38937" x="7969250" y="1752600"/>
          <p14:tracePt t="38952" x="7975600" y="1924050"/>
          <p14:tracePt t="38968" x="7975600" y="2108200"/>
          <p14:tracePt t="38985" x="7975600" y="2292350"/>
          <p14:tracePt t="39001" x="7975600" y="2451100"/>
          <p14:tracePt t="39018" x="7975600" y="2546350"/>
          <p14:tracePt t="39035" x="7975600" y="2584450"/>
          <p14:tracePt t="39053" x="7975600" y="2597150"/>
          <p14:tracePt t="40823" x="7975600" y="2603500"/>
          <p14:tracePt t="40831" x="7912100" y="2609850"/>
          <p14:tracePt t="40842" x="7829550" y="2628900"/>
          <p14:tracePt t="40852" x="7670800" y="2654300"/>
          <p14:tracePt t="40869" x="7188200" y="2794000"/>
          <p14:tracePt t="40886" x="6699250" y="2876550"/>
          <p14:tracePt t="40902" x="6197600" y="2882900"/>
          <p14:tracePt t="40903" x="5956300" y="2882900"/>
          <p14:tracePt t="40919" x="5676900" y="2908300"/>
          <p14:tracePt t="40935" x="4972050" y="2908300"/>
          <p14:tracePt t="40952" x="4603750" y="2901950"/>
          <p14:tracePt t="40969" x="4191000" y="2901950"/>
          <p14:tracePt t="40989" x="3708400" y="2901950"/>
          <p14:tracePt t="41002" x="3276600" y="2901950"/>
          <p14:tracePt t="41019" x="2908300" y="2901950"/>
          <p14:tracePt t="41035" x="2743200" y="2901950"/>
          <p14:tracePt t="41053" x="2635250" y="2908300"/>
          <p14:tracePt t="41069" x="2565400" y="2921000"/>
          <p14:tracePt t="41086" x="2476500" y="2952750"/>
          <p14:tracePt t="41102" x="2355850" y="3003550"/>
          <p14:tracePt t="41103" x="2279650" y="3016250"/>
          <p14:tracePt t="41119" x="2216150" y="3035300"/>
          <p14:tracePt t="41135" x="2038350" y="3060700"/>
          <p14:tracePt t="41152" x="1974850" y="3067050"/>
          <p14:tracePt t="41169" x="1930400" y="3073400"/>
          <p14:tracePt t="41185" x="1924050" y="3073400"/>
          <p14:tracePt t="41202" x="1911350" y="3073400"/>
          <p14:tracePt t="41219" x="1885950" y="3073400"/>
          <p14:tracePt t="41235" x="1841500" y="3073400"/>
          <p14:tracePt t="41252" x="1778000" y="3067050"/>
          <p14:tracePt t="41269" x="1739900" y="3067050"/>
          <p14:tracePt t="41285" x="1727200" y="3067050"/>
          <p14:tracePt t="41318" x="1727200" y="3060700"/>
          <p14:tracePt t="41336" x="1708150" y="3060700"/>
          <p14:tracePt t="41352" x="1657350" y="3048000"/>
          <p14:tracePt t="41369" x="1612900" y="3048000"/>
          <p14:tracePt t="41386" x="1606550" y="3048000"/>
          <p14:tracePt t="41695" x="1593850" y="3048000"/>
          <p14:tracePt t="41713" x="1587500" y="3048000"/>
          <p14:tracePt t="41752" x="1581150" y="3048000"/>
          <p14:tracePt t="41759" x="1574800" y="3048000"/>
          <p14:tracePt t="41778" x="1568450" y="3048000"/>
          <p14:tracePt t="41786" x="1555750" y="3048000"/>
          <p14:tracePt t="41803" x="1543050" y="3048000"/>
          <p14:tracePt t="41819" x="1536700" y="3048000"/>
          <p14:tracePt t="41863" x="1530350" y="3048000"/>
          <p14:tracePt t="41871" x="1517650" y="3048000"/>
          <p14:tracePt t="41891" x="1504950" y="3054350"/>
          <p14:tracePt t="41902" x="1492250" y="3054350"/>
          <p14:tracePt t="41919" x="1454150" y="3067050"/>
          <p14:tracePt t="41936" x="1447800" y="3073400"/>
          <p14:tracePt t="42089" x="1441450" y="3073400"/>
          <p14:tracePt t="42103" x="1441450" y="3079750"/>
          <p14:tracePt t="42112" x="1447800" y="3079750"/>
          <p14:tracePt t="42135" x="1454150" y="3086100"/>
          <p14:tracePt t="42599" x="1460500" y="3086100"/>
          <p14:tracePt t="43105" x="1466850" y="3086100"/>
          <p14:tracePt t="43911" x="1479550" y="3086100"/>
          <p14:tracePt t="43920" x="1517650" y="3060700"/>
          <p14:tracePt t="43936" x="1657350" y="3016250"/>
          <p14:tracePt t="43953" x="1930400" y="2971800"/>
          <p14:tracePt t="43970" x="2387600" y="2940050"/>
          <p14:tracePt t="43986" x="2927350" y="2927350"/>
          <p14:tracePt t="44003" x="3422650" y="2927350"/>
          <p14:tracePt t="44020" x="3892550" y="2927350"/>
          <p14:tracePt t="44036" x="4337050" y="2927350"/>
          <p14:tracePt t="44053" x="4756150" y="2927350"/>
          <p14:tracePt t="44070" x="5099050" y="2927350"/>
          <p14:tracePt t="44071" x="5207000" y="2927350"/>
          <p14:tracePt t="44087" x="5308600" y="2927350"/>
          <p14:tracePt t="44103" x="5518150" y="2927350"/>
          <p14:tracePt t="44120" x="5575300" y="2927350"/>
          <p14:tracePt t="44136" x="5581650" y="2927350"/>
          <p14:tracePt t="44170" x="5594350" y="2927350"/>
          <p14:tracePt t="44186" x="5613400" y="2927350"/>
          <p14:tracePt t="44203" x="5632450" y="2927350"/>
          <p14:tracePt t="44295" x="5638800" y="2927350"/>
          <p14:tracePt t="44327" x="5613400" y="2927350"/>
          <p14:tracePt t="44338" x="5581650" y="2927350"/>
          <p14:tracePt t="44344" x="5505450" y="2927350"/>
          <p14:tracePt t="44353" x="5422900" y="2927350"/>
          <p14:tracePt t="44370" x="5264150" y="2927350"/>
          <p14:tracePt t="44387" x="5086350" y="2927350"/>
          <p14:tracePt t="44403" x="4933950" y="2927350"/>
          <p14:tracePt t="44420" x="4775200" y="2927350"/>
          <p14:tracePt t="44436" x="4635500" y="2895600"/>
          <p14:tracePt t="44453" x="4495800" y="2857500"/>
          <p14:tracePt t="44470" x="4375150" y="2825750"/>
          <p14:tracePt t="44471" x="4324350" y="2813050"/>
          <p14:tracePt t="44487" x="4279900" y="2800350"/>
          <p14:tracePt t="44488" x="4241800" y="2787650"/>
          <p14:tracePt t="44503" x="4216400" y="2781300"/>
          <p14:tracePt t="44520" x="4203700" y="2781300"/>
          <p14:tracePt t="44553" x="4203700" y="2768600"/>
          <p14:tracePt t="44570" x="4203700" y="2692400"/>
          <p14:tracePt t="44587" x="4203700" y="2552700"/>
          <p14:tracePt t="44603" x="4203700" y="2406650"/>
          <p14:tracePt t="44620" x="4203700" y="2286000"/>
          <p14:tracePt t="44637" x="4241800" y="2209800"/>
          <p14:tracePt t="44654" x="4311650" y="2146300"/>
          <p14:tracePt t="44670" x="4337050" y="2108200"/>
          <p14:tracePt t="44671" x="4343400" y="2089150"/>
          <p14:tracePt t="44687" x="4362450" y="2070100"/>
          <p14:tracePt t="44703" x="4375150" y="2032000"/>
          <p14:tracePt t="44720" x="4381500" y="2019300"/>
          <p14:tracePt t="44783" x="4387850" y="2019300"/>
          <p14:tracePt t="44793" x="4394200" y="2019300"/>
          <p14:tracePt t="44800" x="4400550" y="2019300"/>
          <p14:tracePt t="44810" x="4413250" y="2019300"/>
          <p14:tracePt t="44820" x="4419600" y="2019300"/>
          <p14:tracePt t="44837" x="4457700" y="2019300"/>
          <p14:tracePt t="44854" x="4483100" y="2019300"/>
          <p14:tracePt t="44903" x="4489450" y="2019300"/>
          <p14:tracePt t="44912" x="4552950" y="2019300"/>
          <p14:tracePt t="44920" x="4730750" y="2019300"/>
          <p14:tracePt t="44937" x="5416550" y="1905000"/>
          <p14:tracePt t="44953" x="6280150" y="1746250"/>
          <p14:tracePt t="44970" x="7181850" y="1587500"/>
          <p14:tracePt t="44987" x="7899400" y="1498600"/>
          <p14:tracePt t="45003" x="8502650" y="1498600"/>
          <p14:tracePt t="45020" x="9010650" y="1536700"/>
          <p14:tracePt t="45224" x="8991600" y="1917700"/>
          <p14:tracePt t="45232" x="8705850" y="1943100"/>
          <p14:tracePt t="45238" x="8439150" y="1987550"/>
          <p14:tracePt t="45253" x="8102600" y="2038350"/>
          <p14:tracePt t="45270" x="7448550" y="2152650"/>
          <p14:tracePt t="45287" x="6781800" y="2311400"/>
          <p14:tracePt t="45304" x="5842000" y="2647950"/>
          <p14:tracePt t="45320" x="5194300" y="2914650"/>
          <p14:tracePt t="45337" x="4648200" y="3162300"/>
          <p14:tracePt t="45354" x="4216400" y="3340100"/>
          <p14:tracePt t="45370" x="3968750" y="3467100"/>
          <p14:tracePt t="45387" x="3752850" y="3600450"/>
          <p14:tracePt t="45403" x="3549650" y="3721100"/>
          <p14:tracePt t="45420" x="3403600" y="3778250"/>
          <p14:tracePt t="45437" x="3276600" y="3829050"/>
          <p14:tracePt t="45454" x="3219450" y="3854450"/>
          <p14:tracePt t="45471" x="3162300" y="3873500"/>
          <p14:tracePt t="45487" x="3035300" y="3886200"/>
          <p14:tracePt t="45504" x="2889250" y="3886200"/>
          <p14:tracePt t="45520" x="2730500" y="3898900"/>
          <p14:tracePt t="45537" x="2584450" y="3930650"/>
          <p14:tracePt t="45554" x="2476500" y="3968750"/>
          <p14:tracePt t="45570" x="2400300" y="3994150"/>
          <p14:tracePt t="45587" x="2330450" y="4013200"/>
          <p14:tracePt t="45603" x="2222500" y="4038600"/>
          <p14:tracePt t="45620" x="2139950" y="4057650"/>
          <p14:tracePt t="45637" x="2076450" y="4064000"/>
          <p14:tracePt t="45654" x="2044700" y="4070350"/>
          <p14:tracePt t="45670" x="2038350" y="4076700"/>
          <p14:tracePt t="45695" x="2025650" y="4076700"/>
          <p14:tracePt t="45703" x="2012950" y="4076700"/>
          <p14:tracePt t="45720" x="1974850" y="4076700"/>
          <p14:tracePt t="45737" x="1924050" y="4070350"/>
          <p14:tracePt t="45754" x="1917700" y="4070350"/>
          <p14:tracePt t="45787" x="1911350" y="4064000"/>
          <p14:tracePt t="59416" x="1905000" y="4051300"/>
          <p14:tracePt t="59424" x="1898650" y="4025900"/>
          <p14:tracePt t="59442" x="1879600" y="4013200"/>
          <p14:tracePt t="59475" x="1936750" y="4013200"/>
          <p14:tracePt t="59492" x="2082800" y="3987800"/>
          <p14:tracePt t="59508" x="2343150" y="3879850"/>
          <p14:tracePt t="59525" x="2584450" y="3708400"/>
          <p14:tracePt t="59526" x="2730500" y="3600450"/>
          <p14:tracePt t="59542" x="2857500" y="3479800"/>
          <p14:tracePt t="59543" x="3035300" y="3346450"/>
          <p14:tracePt t="59558" x="3270250" y="3232150"/>
          <p14:tracePt t="59575" x="4083050" y="2749550"/>
          <p14:tracePt t="59592" x="4610100" y="2324100"/>
          <p14:tracePt t="59608" x="4902200" y="2025650"/>
          <p14:tracePt t="59625" x="5035550" y="1828800"/>
          <p14:tracePt t="59642" x="5105400" y="1714500"/>
          <p14:tracePt t="59658" x="5156200" y="1651000"/>
          <p14:tracePt t="59675" x="5181600" y="1644650"/>
          <p14:tracePt t="59692" x="5187950" y="1644650"/>
          <p14:tracePt t="59730" x="5194300" y="1638300"/>
          <p14:tracePt t="59743" x="5187950" y="1638300"/>
          <p14:tracePt t="59758" x="5168900" y="1638300"/>
          <p14:tracePt t="59775" x="5156200" y="1638300"/>
          <p14:tracePt t="59792" x="5149850" y="1625600"/>
          <p14:tracePt t="59808" x="5156200" y="1600200"/>
          <p14:tracePt t="59825" x="5200650" y="1530350"/>
          <p14:tracePt t="59842" x="5238750" y="1441450"/>
          <p14:tracePt t="59858" x="5302250" y="1289050"/>
          <p14:tracePt t="59875" x="5359400" y="1155700"/>
          <p14:tracePt t="59892" x="5391150" y="1079500"/>
          <p14:tracePt t="59944" x="5378450" y="1079500"/>
          <p14:tracePt t="59952" x="5334000" y="1111250"/>
          <p14:tracePt t="59960" x="5276850" y="1136650"/>
          <p14:tracePt t="59975" x="5207000" y="1200150"/>
          <p14:tracePt t="59992" x="5162550" y="1238250"/>
          <p14:tracePt t="60009" x="5124450" y="1270000"/>
          <p14:tracePt t="60025" x="5086350" y="1289050"/>
          <p14:tracePt t="60042" x="5054600" y="1301750"/>
          <p14:tracePt t="60059" x="5016500" y="1301750"/>
          <p14:tracePt t="60075" x="4997450" y="1301750"/>
          <p14:tracePt t="60092" x="4972050" y="1320800"/>
          <p14:tracePt t="60109" x="4953000" y="1346200"/>
          <p14:tracePt t="60125" x="4946650" y="1365250"/>
          <p14:tracePt t="60126" x="4940300" y="1371600"/>
          <p14:tracePt t="60142" x="4940300" y="1377950"/>
          <p14:tracePt t="60158" x="4933950" y="1384300"/>
          <p14:tracePt t="60175" x="4933950" y="1403350"/>
          <p14:tracePt t="60192" x="4933950" y="1435100"/>
          <p14:tracePt t="60208" x="4933950" y="1454150"/>
          <p14:tracePt t="60225" x="4933950" y="1466850"/>
          <p14:tracePt t="60242" x="4933950" y="1479550"/>
          <p14:tracePt t="60258" x="4933950" y="1498600"/>
          <p14:tracePt t="60275" x="4940300" y="1517650"/>
          <p14:tracePt t="60292" x="4940300" y="1543050"/>
          <p14:tracePt t="60308" x="4959350" y="1568450"/>
          <p14:tracePt t="60325" x="4959350" y="1574800"/>
          <p14:tracePt t="60342" x="4965700" y="1581150"/>
          <p14:tracePt t="60375" x="5003800" y="1593850"/>
          <p14:tracePt t="60392" x="5067300" y="1612900"/>
          <p14:tracePt t="60409" x="5130800" y="1625600"/>
          <p14:tracePt t="60425" x="5137150" y="1638300"/>
          <p14:tracePt t="60442" x="5149850" y="1638300"/>
          <p14:tracePt t="60475" x="5168900" y="1638300"/>
          <p14:tracePt t="60493" x="5226050" y="1657350"/>
          <p14:tracePt t="60509" x="5302250" y="1657350"/>
          <p14:tracePt t="60525" x="5334000" y="1657350"/>
          <p14:tracePt t="60542" x="5340350" y="1657350"/>
          <p14:tracePt t="60559" x="5353050" y="1657350"/>
          <p14:tracePt t="60576" x="5359400" y="1600200"/>
          <p14:tracePt t="60592" x="5378450" y="1555750"/>
          <p14:tracePt t="60608" x="5384800" y="1536700"/>
          <p14:tracePt t="60625" x="5384800" y="1524000"/>
          <p14:tracePt t="60642" x="5391150" y="1517650"/>
          <p14:tracePt t="60675" x="5391150" y="1485900"/>
          <p14:tracePt t="60692" x="5391150" y="1454150"/>
          <p14:tracePt t="60709" x="5384800" y="1454150"/>
          <p14:tracePt t="60752" x="5372100" y="1454150"/>
          <p14:tracePt t="60759" x="5359400" y="1454150"/>
          <p14:tracePt t="60775" x="5340350" y="1466850"/>
          <p14:tracePt t="60792" x="5321300" y="1479550"/>
          <p14:tracePt t="60809" x="5314950" y="1479550"/>
          <p14:tracePt t="60842" x="5308600" y="1485900"/>
          <p14:tracePt t="60859" x="5302250" y="1492250"/>
          <p14:tracePt t="60875" x="5276850" y="1504950"/>
          <p14:tracePt t="60892" x="5238750" y="1517650"/>
          <p14:tracePt t="60910" x="5194300" y="1524000"/>
          <p14:tracePt t="60926" x="5162550" y="1524000"/>
          <p14:tracePt t="60943" x="5143500" y="1524000"/>
          <p14:tracePt t="60960" x="5130800" y="1524000"/>
          <p14:tracePt t="60975" x="5124450" y="1524000"/>
          <p14:tracePt t="60992" x="5105400" y="1524000"/>
          <p14:tracePt t="61009" x="5041900" y="1524000"/>
          <p14:tracePt t="61025" x="4991100" y="1524000"/>
          <p14:tracePt t="61042" x="4972050" y="1524000"/>
          <p14:tracePt t="61059" x="4959350" y="1524000"/>
          <p14:tracePt t="61075" x="4953000" y="1524000"/>
          <p14:tracePt t="61092" x="4940300" y="1524000"/>
          <p14:tracePt t="61109" x="4889500" y="1517650"/>
          <p14:tracePt t="61125" x="4851400" y="1517650"/>
          <p14:tracePt t="61142" x="4806950" y="1517650"/>
          <p14:tracePt t="61159" x="4781550" y="1524000"/>
          <p14:tracePt t="61175" x="4781550" y="1536700"/>
          <p14:tracePt t="61192" x="4775200" y="1549400"/>
          <p14:tracePt t="61210" x="4775200" y="1562100"/>
          <p14:tracePt t="61225" x="4775200" y="1574800"/>
          <p14:tracePt t="61243" x="4813300" y="1600200"/>
          <p14:tracePt t="61259" x="4908550" y="1638300"/>
          <p14:tracePt t="61276" x="5016500" y="1651000"/>
          <p14:tracePt t="61292" x="5111750" y="1663700"/>
          <p14:tracePt t="61309" x="5162550" y="1663700"/>
          <p14:tracePt t="61326" x="5194300" y="1663700"/>
          <p14:tracePt t="61327" x="5207000" y="1663700"/>
          <p14:tracePt t="61342" x="5219700" y="1663700"/>
          <p14:tracePt t="61359" x="5283200" y="1612900"/>
          <p14:tracePt t="61375" x="5378450" y="1555750"/>
          <p14:tracePt t="61392" x="5448300" y="1504950"/>
          <p14:tracePt t="61409" x="5473700" y="1473200"/>
          <p14:tracePt t="61426" x="5499100" y="1428750"/>
          <p14:tracePt t="61442" x="5511800" y="1352550"/>
          <p14:tracePt t="61459" x="5511800" y="1282700"/>
          <p14:tracePt t="61476" x="5511800" y="1231900"/>
          <p14:tracePt t="61492" x="5511800" y="1181100"/>
          <p14:tracePt t="61509" x="5505450" y="1136650"/>
          <p14:tracePt t="61526" x="5473700" y="1092200"/>
          <p14:tracePt t="61542" x="5391150" y="1060450"/>
          <p14:tracePt t="61543" x="5353050" y="1047750"/>
          <p14:tracePt t="61559" x="5264150" y="1035050"/>
          <p14:tracePt t="61576" x="5213350" y="1035050"/>
          <p14:tracePt t="61592" x="5156200" y="1035050"/>
          <p14:tracePt t="61609" x="5092700" y="1041400"/>
          <p14:tracePt t="61626" x="5029200" y="1111250"/>
          <p14:tracePt t="61642" x="4953000" y="1193800"/>
          <p14:tracePt t="61659" x="4889500" y="1276350"/>
          <p14:tracePt t="61676" x="4857750" y="1384300"/>
          <p14:tracePt t="61692" x="4857750" y="1460500"/>
          <p14:tracePt t="61709" x="4857750" y="1562100"/>
          <p14:tracePt t="61726" x="4876800" y="1670050"/>
          <p14:tracePt t="61742" x="4927600" y="1758950"/>
          <p14:tracePt t="61743" x="4953000" y="1784350"/>
          <p14:tracePt t="61759" x="4978400" y="1809750"/>
          <p14:tracePt t="61776" x="5048250" y="1847850"/>
          <p14:tracePt t="61792" x="5086350" y="1866900"/>
          <p14:tracePt t="61809" x="5099050" y="1866900"/>
          <p14:tracePt t="61879" x="5105400" y="1873250"/>
          <p14:tracePt t="61897" x="5099050" y="1885950"/>
          <p14:tracePt t="61906" x="5092700" y="1905000"/>
          <p14:tracePt t="61911" x="5073650" y="1924050"/>
          <p14:tracePt t="61926" x="5054600" y="1955800"/>
          <p14:tracePt t="61943" x="5022850" y="2044700"/>
          <p14:tracePt t="61944" x="5010150" y="2095500"/>
          <p14:tracePt t="61959" x="4991100" y="2209800"/>
          <p14:tracePt t="61976" x="4978400" y="2362200"/>
          <p14:tracePt t="61993" x="4965700" y="2540000"/>
          <p14:tracePt t="62009" x="4933950" y="2686050"/>
          <p14:tracePt t="62026" x="4895850" y="2781300"/>
          <p14:tracePt t="62042" x="4857750" y="2882900"/>
          <p14:tracePt t="62059" x="4845050" y="2927350"/>
          <p14:tracePt t="62076" x="4838700" y="2940050"/>
          <p14:tracePt t="62110" x="4838700" y="2946400"/>
          <p14:tracePt t="62126" x="4832350" y="2965450"/>
          <p14:tracePt t="62143" x="4832350" y="3003550"/>
          <p14:tracePt t="62144" x="4832350" y="3022600"/>
          <p14:tracePt t="62159" x="4832350" y="3054350"/>
          <p14:tracePt t="62177" x="4832350" y="3073400"/>
          <p14:tracePt t="62257" x="4832350" y="3067050"/>
          <p14:tracePt t="62265" x="4832350" y="3060700"/>
          <p14:tracePt t="64439" x="4838700" y="3041650"/>
          <p14:tracePt t="64452" x="4851400" y="3003550"/>
          <p14:tracePt t="64455" x="4857750" y="2978150"/>
          <p14:tracePt t="64467" x="4864100" y="2946400"/>
          <p14:tracePt t="64477" x="4876800" y="2908300"/>
          <p14:tracePt t="64493" x="4940300" y="2768600"/>
          <p14:tracePt t="64510" x="5022850" y="2628900"/>
          <p14:tracePt t="64527" x="5099050" y="2444750"/>
          <p14:tracePt t="64543" x="5105400" y="2139950"/>
          <p14:tracePt t="64560" x="5092700" y="1885950"/>
          <p14:tracePt t="64577" x="5048250" y="1746250"/>
          <p14:tracePt t="64593" x="5048250" y="1720850"/>
          <p14:tracePt t="64610" x="5048250" y="1689100"/>
          <p14:tracePt t="64627" x="5048250" y="1663700"/>
          <p14:tracePt t="64643" x="5041900" y="1657350"/>
          <p14:tracePt t="64660" x="5022850" y="1625600"/>
          <p14:tracePt t="64677" x="4972050" y="1593850"/>
          <p14:tracePt t="64693" x="4972050" y="1581150"/>
          <p14:tracePt t="64710" x="4959350" y="1555750"/>
          <p14:tracePt t="64727" x="4959350" y="1504950"/>
          <p14:tracePt t="64728" x="4959350" y="1485900"/>
          <p14:tracePt t="64744" x="4959350" y="1422400"/>
          <p14:tracePt t="64760" x="4959350" y="1403350"/>
          <p14:tracePt t="64817" x="4946650" y="1403350"/>
          <p14:tracePt t="64834" x="4940300" y="1403350"/>
          <p14:tracePt t="64839" x="4933950" y="1403350"/>
          <p14:tracePt t="64860" x="4927600" y="1409700"/>
          <p14:tracePt t="64877" x="4927600" y="1422400"/>
          <p14:tracePt t="64893" x="4927600" y="1428750"/>
          <p14:tracePt t="64895" x="4927600" y="1435100"/>
          <p14:tracePt t="64926" x="4927600" y="1441450"/>
          <p14:tracePt t="64952" x="4927600" y="1447800"/>
          <p14:tracePt t="64961" x="4927600" y="1454150"/>
          <p14:tracePt t="64977" x="4953000" y="1485900"/>
          <p14:tracePt t="64994" x="4991100" y="1517650"/>
          <p14:tracePt t="65010" x="5016500" y="1536700"/>
          <p14:tracePt t="65027" x="5029200" y="1549400"/>
          <p14:tracePt t="65044" x="5048250" y="1555750"/>
          <p14:tracePt t="65060" x="5073650" y="1574800"/>
          <p14:tracePt t="65077" x="5099050" y="1593850"/>
          <p14:tracePt t="65094" x="5118100" y="1606550"/>
          <p14:tracePt t="65110" x="5137150" y="1612900"/>
          <p14:tracePt t="65127" x="5143500" y="1619250"/>
          <p14:tracePt t="65144" x="5162550" y="1619250"/>
          <p14:tracePt t="65160" x="5175250" y="1619250"/>
          <p14:tracePt t="65177" x="5194300" y="1619250"/>
          <p14:tracePt t="65193" x="5200650" y="1619250"/>
          <p14:tracePt t="65210" x="5226050" y="1619250"/>
          <p14:tracePt t="65227" x="5264150" y="1619250"/>
          <p14:tracePt t="65244" x="5289550" y="1612900"/>
          <p14:tracePt t="65260" x="5314950" y="1587500"/>
          <p14:tracePt t="65277" x="5334000" y="1549400"/>
          <p14:tracePt t="65294" x="5340350" y="1511300"/>
          <p14:tracePt t="65310" x="5359400" y="1466850"/>
          <p14:tracePt t="65311" x="5359400" y="1454150"/>
          <p14:tracePt t="65327" x="5372100" y="1409700"/>
          <p14:tracePt t="65343" x="5372100" y="1384300"/>
          <p14:tracePt t="65360" x="5372100" y="1358900"/>
          <p14:tracePt t="65378" x="5372100" y="1339850"/>
          <p14:tracePt t="65394" x="5372100" y="1320800"/>
          <p14:tracePt t="65410" x="5353050" y="1308100"/>
          <p14:tracePt t="65427" x="5334000" y="1308100"/>
          <p14:tracePt t="65443" x="5308600" y="1295400"/>
          <p14:tracePt t="65460" x="5264150" y="1289050"/>
          <p14:tracePt t="65477" x="5194300" y="1263650"/>
          <p14:tracePt t="65494" x="5118100" y="1244600"/>
          <p14:tracePt t="65495" x="5067300" y="1231900"/>
          <p14:tracePt t="65511" x="5022850" y="1225550"/>
          <p14:tracePt t="65527" x="4921250" y="1212850"/>
          <p14:tracePt t="65543" x="4889500" y="1212850"/>
          <p14:tracePt t="65560" x="4870450" y="1212850"/>
          <p14:tracePt t="65577" x="4845050" y="1212850"/>
          <p14:tracePt t="65594" x="4832350" y="1225550"/>
          <p14:tracePt t="65610" x="4800600" y="1238250"/>
          <p14:tracePt t="65627" x="4756150" y="1257300"/>
          <p14:tracePt t="65644" x="4711700" y="1282700"/>
          <p14:tracePt t="65660" x="4692650" y="1301750"/>
          <p14:tracePt t="65677" x="4667250" y="1327150"/>
          <p14:tracePt t="65694" x="4660900" y="1358900"/>
          <p14:tracePt t="65710" x="4648200" y="1403350"/>
          <p14:tracePt t="65712" x="4648200" y="1428750"/>
          <p14:tracePt t="65727" x="4648200" y="1479550"/>
          <p14:tracePt t="65744" x="4654550" y="1530350"/>
          <p14:tracePt t="65760" x="4705350" y="1600200"/>
          <p14:tracePt t="65777" x="4768850" y="1644650"/>
          <p14:tracePt t="65794" x="4845050" y="1695450"/>
          <p14:tracePt t="65810" x="4914900" y="1708150"/>
          <p14:tracePt t="65827" x="4984750" y="1714500"/>
          <p14:tracePt t="65844" x="5073650" y="1720850"/>
          <p14:tracePt t="65860" x="5143500" y="1720850"/>
          <p14:tracePt t="65877" x="5187950" y="1720850"/>
          <p14:tracePt t="65881" x="5207000" y="1720850"/>
          <p14:tracePt t="65894" x="5213350" y="1708150"/>
          <p14:tracePt t="65911" x="5232400" y="1689100"/>
          <p14:tracePt t="65927" x="5251450" y="1670050"/>
          <p14:tracePt t="65944" x="5276850" y="1644650"/>
          <p14:tracePt t="65960" x="5302250" y="1600200"/>
          <p14:tracePt t="65977" x="5327650" y="1543050"/>
          <p14:tracePt t="65994" x="5334000" y="1473200"/>
          <p14:tracePt t="66010" x="5334000" y="1416050"/>
          <p14:tracePt t="66027" x="5321300" y="1365250"/>
          <p14:tracePt t="66045" x="5314950" y="1327150"/>
          <p14:tracePt t="66060" x="5302250" y="1308100"/>
          <p14:tracePt t="66077" x="5283200" y="1282700"/>
          <p14:tracePt t="66094" x="5270500" y="1276350"/>
          <p14:tracePt t="66111" x="5226050" y="1257300"/>
          <p14:tracePt t="66112" x="5200650" y="1257300"/>
          <p14:tracePt t="66127" x="5118100" y="1244600"/>
          <p14:tracePt t="66144" x="5060950" y="1244600"/>
          <p14:tracePt t="66160" x="5003800" y="1244600"/>
          <p14:tracePt t="66177" x="4959350" y="1244600"/>
          <p14:tracePt t="66194" x="4933950" y="1244600"/>
          <p14:tracePt t="66210" x="4914900" y="1244600"/>
          <p14:tracePt t="66227" x="4889500" y="1244600"/>
          <p14:tracePt t="66244" x="4845050" y="1270000"/>
          <p14:tracePt t="66260" x="4800600" y="1308100"/>
          <p14:tracePt t="66278" x="4768850" y="1371600"/>
          <p14:tracePt t="66294" x="4749800" y="1422400"/>
          <p14:tracePt t="66295" x="4743450" y="1454150"/>
          <p14:tracePt t="66311" x="4730750" y="1485900"/>
          <p14:tracePt t="66327" x="4730750" y="1543050"/>
          <p14:tracePt t="66344" x="4762500" y="1600200"/>
          <p14:tracePt t="66360" x="4838700" y="1676400"/>
          <p14:tracePt t="66377" x="4927600" y="1727200"/>
          <p14:tracePt t="66394" x="5022850" y="1752600"/>
          <p14:tracePt t="66411" x="5118100" y="1758950"/>
          <p14:tracePt t="66427" x="5187950" y="1758950"/>
          <p14:tracePt t="66445" x="5219700" y="1758950"/>
          <p14:tracePt t="66461" x="5251450" y="1758950"/>
          <p14:tracePt t="66477" x="5283200" y="1746250"/>
          <p14:tracePt t="66494" x="5321300" y="1727200"/>
          <p14:tracePt t="66495" x="5334000" y="1708150"/>
          <p14:tracePt t="66511" x="5353050" y="1682750"/>
          <p14:tracePt t="66527" x="5403850" y="1587500"/>
          <p14:tracePt t="66544" x="5403850" y="1524000"/>
          <p14:tracePt t="66561" x="5410200" y="1479550"/>
          <p14:tracePt t="66577" x="5410200" y="1447800"/>
          <p14:tracePt t="66594" x="5410200" y="1416050"/>
          <p14:tracePt t="66611" x="5410200" y="1377950"/>
          <p14:tracePt t="66627" x="5378450" y="1327150"/>
          <p14:tracePt t="66644" x="5314950" y="1276350"/>
          <p14:tracePt t="66661" x="5238750" y="1225550"/>
          <p14:tracePt t="66678" x="5168900" y="1187450"/>
          <p14:tracePt t="66681" x="5149850" y="1181100"/>
          <p14:tracePt t="66694" x="5137150" y="1181100"/>
          <p14:tracePt t="66711" x="5111750" y="1174750"/>
          <p14:tracePt t="66744" x="5099050" y="1174750"/>
          <p14:tracePt t="66761" x="5092700" y="1174750"/>
          <p14:tracePt t="66794" x="5080000" y="1174750"/>
          <p14:tracePt t="66810" x="5073650" y="1174750"/>
          <p14:tracePt t="66827" x="5067300" y="1174750"/>
          <p14:tracePt t="66844" x="5060950" y="1174750"/>
          <p14:tracePt t="66960" x="5060950" y="1181100"/>
          <p14:tracePt t="66967" x="5060950" y="1193800"/>
          <p14:tracePt t="66978" x="5060950" y="1212850"/>
          <p14:tracePt t="66994" x="5041900" y="1263650"/>
          <p14:tracePt t="67011" x="5022850" y="1358900"/>
          <p14:tracePt t="67027" x="5010150" y="1492250"/>
          <p14:tracePt t="67044" x="4984750" y="1644650"/>
          <p14:tracePt t="67061" x="4959350" y="1778000"/>
          <p14:tracePt t="67078" x="4946650" y="1917700"/>
          <p14:tracePt t="67094" x="4940300" y="2063750"/>
          <p14:tracePt t="67111" x="4940300" y="2235200"/>
          <p14:tracePt t="67128" x="5054600" y="2482850"/>
          <p14:tracePt t="67144" x="5149850" y="2578100"/>
          <p14:tracePt t="67161" x="5219700" y="2628900"/>
          <p14:tracePt t="67177" x="5251450" y="2635250"/>
          <p14:tracePt t="67194" x="5257800" y="2635250"/>
          <p14:tracePt t="67227" x="5270500" y="2641600"/>
          <p14:tracePt t="67245" x="5276850" y="2641600"/>
          <p14:tracePt t="67261" x="5276850" y="2647950"/>
          <p14:tracePt t="67328" x="5289550" y="2647950"/>
          <p14:tracePt t="76591" x="5283200" y="2654300"/>
          <p14:tracePt t="76599" x="5226050" y="2698750"/>
          <p14:tracePt t="76614" x="5143500" y="2768600"/>
          <p14:tracePt t="76631" x="4699000" y="3111500"/>
          <p14:tracePt t="76648" x="4298950" y="3397250"/>
          <p14:tracePt t="76664" x="3937000" y="3651250"/>
          <p14:tracePt t="76681" x="3606800" y="3860800"/>
          <p14:tracePt t="76697" x="3359150" y="4000500"/>
          <p14:tracePt t="76714" x="3225800" y="4076700"/>
          <p14:tracePt t="76731" x="3098800" y="4146550"/>
          <p14:tracePt t="76748" x="3022600" y="4216400"/>
          <p14:tracePt t="76765" x="2965450" y="4279900"/>
          <p14:tracePt t="76781" x="2914650" y="4368800"/>
          <p14:tracePt t="76798" x="2870200" y="4483100"/>
          <p14:tracePt t="76814" x="2844800" y="4578350"/>
          <p14:tracePt t="76815" x="2844800" y="4597400"/>
          <p14:tracePt t="76831" x="2844800" y="4610100"/>
          <p14:tracePt t="76847" x="2844800" y="4635500"/>
          <p14:tracePt t="76864" x="2863850" y="4679950"/>
          <p14:tracePt t="76881" x="2889250" y="4781550"/>
          <p14:tracePt t="76897" x="2914650" y="4876800"/>
          <p14:tracePt t="76914" x="2921000" y="4997450"/>
          <p14:tracePt t="76931" x="2927350" y="5124450"/>
          <p14:tracePt t="76948" x="2946400" y="5219700"/>
          <p14:tracePt t="76964" x="2965450" y="5308600"/>
          <p14:tracePt t="76981" x="2990850" y="5397500"/>
          <p14:tracePt t="76998" x="3048000" y="5511800"/>
          <p14:tracePt t="77014" x="3092450" y="5600700"/>
          <p14:tracePt t="77015" x="3124200" y="5645150"/>
          <p14:tracePt t="77031" x="3206750" y="5702300"/>
          <p14:tracePt t="77048" x="3302000" y="5740400"/>
          <p14:tracePt t="77064" x="3422650" y="5778500"/>
          <p14:tracePt t="77081" x="3505200" y="5810250"/>
          <p14:tracePt t="77097" x="3556000" y="5854700"/>
          <p14:tracePt t="77114" x="3587750" y="5937250"/>
          <p14:tracePt t="77131" x="3638550" y="6038850"/>
          <p14:tracePt t="77148" x="3714750" y="6140450"/>
          <p14:tracePt t="77165" x="3784600" y="6223000"/>
          <p14:tracePt t="77181" x="3829050" y="6273800"/>
          <p14:tracePt t="77198" x="3854450" y="6299200"/>
          <p14:tracePt t="77214" x="3860800" y="6324600"/>
          <p14:tracePt t="77215" x="3867150" y="6330950"/>
          <p14:tracePt t="77231" x="3879850" y="6330950"/>
          <p14:tracePt t="77248" x="3905250" y="6330950"/>
          <p14:tracePt t="77264" x="3943350" y="6330950"/>
          <p14:tracePt t="77281" x="3962400" y="6330950"/>
          <p14:tracePt t="77298" x="3968750" y="6324600"/>
          <p14:tracePt t="77343" x="3981450" y="6324600"/>
          <p14:tracePt t="77354" x="3987800" y="6324600"/>
          <p14:tracePt t="77364" x="4000500" y="6330950"/>
          <p14:tracePt t="77381" x="4019550" y="6362700"/>
          <p14:tracePt t="77398" x="4032250" y="6375400"/>
          <p14:tracePt t="77402" x="4038600" y="6388100"/>
          <p14:tracePt t="77414" x="4064000" y="6394450"/>
          <p14:tracePt t="77431" x="4178300" y="6400800"/>
          <p14:tracePt t="77448" x="4279900" y="6381750"/>
          <p14:tracePt t="77464" x="4413250" y="6337300"/>
          <p14:tracePt t="77481" x="4521200" y="6299200"/>
          <p14:tracePt t="77498" x="4635500" y="6267450"/>
          <p14:tracePt t="77515" x="4737100" y="6248400"/>
          <p14:tracePt t="77531" x="4883150" y="6229350"/>
          <p14:tracePt t="77548" x="5048250" y="6203950"/>
          <p14:tracePt t="77565" x="5200650" y="6178550"/>
          <p14:tracePt t="77581" x="5334000" y="6159500"/>
          <p14:tracePt t="77598" x="5435600" y="6159500"/>
          <p14:tracePt t="77599" x="5480050" y="6159500"/>
          <p14:tracePt t="77615" x="5518150" y="6159500"/>
          <p14:tracePt t="77631" x="5607050" y="6153150"/>
          <p14:tracePt t="77648" x="5683250" y="6146800"/>
          <p14:tracePt t="77664" x="5778500" y="6127750"/>
          <p14:tracePt t="77681" x="5899150" y="6115050"/>
          <p14:tracePt t="77698" x="6019800" y="6096000"/>
          <p14:tracePt t="77714" x="6089650" y="6096000"/>
          <p14:tracePt t="77731" x="6159500" y="6096000"/>
          <p14:tracePt t="77748" x="6191250" y="6096000"/>
          <p14:tracePt t="77764" x="6203950" y="6096000"/>
          <p14:tracePt t="77781" x="6229350" y="6108700"/>
          <p14:tracePt t="77798" x="6254750" y="6134100"/>
          <p14:tracePt t="77814" x="6267450" y="6159500"/>
          <p14:tracePt t="77815" x="6273800" y="6165850"/>
          <p14:tracePt t="77831" x="6292850" y="6197600"/>
          <p14:tracePt t="77848" x="6324600" y="6242050"/>
          <p14:tracePt t="77864" x="6356350" y="6286500"/>
          <p14:tracePt t="77881" x="6400800" y="6330950"/>
          <p14:tracePt t="77898" x="6470650" y="6362700"/>
          <p14:tracePt t="77915" x="6540500" y="6362700"/>
          <p14:tracePt t="77931" x="6616700" y="6362700"/>
          <p14:tracePt t="77948" x="6673850" y="6324600"/>
          <p14:tracePt t="77965" x="6705600" y="6280150"/>
          <p14:tracePt t="77981" x="6718300" y="6210300"/>
          <p14:tracePt t="77998" x="6718300" y="6115050"/>
          <p14:tracePt t="77999" x="6718300" y="6076950"/>
          <p14:tracePt t="78014" x="6718300" y="6032500"/>
          <p14:tracePt t="78015" x="6699250" y="5988050"/>
          <p14:tracePt t="78032" x="6661150" y="5930900"/>
          <p14:tracePt t="78049" x="6559550" y="5765800"/>
          <p14:tracePt t="78066" x="6445250" y="5645150"/>
          <p14:tracePt t="78081" x="6254750" y="5549900"/>
          <p14:tracePt t="78098" x="6064250" y="5486400"/>
          <p14:tracePt t="78115" x="5962650" y="5486400"/>
          <p14:tracePt t="78131" x="5918200" y="5492750"/>
          <p14:tracePt t="78149" x="5886450" y="5505450"/>
          <p14:tracePt t="78153" x="5873750" y="5511800"/>
          <p14:tracePt t="78165" x="5854700" y="5518150"/>
          <p14:tracePt t="78181" x="5803900" y="5543550"/>
          <p14:tracePt t="78198" x="5721350" y="5575300"/>
          <p14:tracePt t="78199" x="5670550" y="5588000"/>
          <p14:tracePt t="78215" x="5619750" y="5607050"/>
          <p14:tracePt t="78231" x="5461000" y="5645150"/>
          <p14:tracePt t="78248" x="5378450" y="5664200"/>
          <p14:tracePt t="78265" x="5308600" y="5683250"/>
          <p14:tracePt t="78281" x="5238750" y="5708650"/>
          <p14:tracePt t="78298" x="5149850" y="5759450"/>
          <p14:tracePt t="78315" x="5060950" y="5810250"/>
          <p14:tracePt t="78331" x="4978400" y="5886450"/>
          <p14:tracePt t="78348" x="4946650" y="5949950"/>
          <p14:tracePt t="78365" x="4940300" y="6019800"/>
          <p14:tracePt t="78381" x="4940300" y="6115050"/>
          <p14:tracePt t="78398" x="4959350" y="6229350"/>
          <p14:tracePt t="78399" x="4972050" y="6286500"/>
          <p14:tracePt t="78415" x="4997450" y="6356350"/>
          <p14:tracePt t="78432" x="5099050" y="6496050"/>
          <p14:tracePt t="78448" x="5200650" y="6527800"/>
          <p14:tracePt t="78465" x="5327650" y="6584950"/>
          <p14:tracePt t="78481" x="5461000" y="6623050"/>
          <p14:tracePt t="78498" x="5581650" y="6642100"/>
          <p14:tracePt t="78515" x="5676900" y="6654800"/>
          <p14:tracePt t="78531" x="5791200" y="6661150"/>
          <p14:tracePt t="78548" x="5930900" y="6692900"/>
          <p14:tracePt t="78565" x="6083300" y="6711950"/>
          <p14:tracePt t="78581" x="6273800" y="6724650"/>
          <p14:tracePt t="78598" x="6432550" y="6731000"/>
          <p14:tracePt t="78599" x="6508750" y="6731000"/>
          <p14:tracePt t="78615" x="6578600" y="6750050"/>
          <p14:tracePt t="78631" x="6781800" y="6750050"/>
          <p14:tracePt t="78648" x="6902450" y="6750050"/>
          <p14:tracePt t="78665" x="7029450" y="6750050"/>
          <p14:tracePt t="78682" x="7181850" y="6762750"/>
          <p14:tracePt t="78698" x="7366000" y="6762750"/>
          <p14:tracePt t="78715" x="7550150" y="6762750"/>
          <p14:tracePt t="78731" x="7702550" y="6762750"/>
          <p14:tracePt t="78748" x="7842250" y="6762750"/>
          <p14:tracePt t="78765" x="7988300" y="6762750"/>
          <p14:tracePt t="78781" x="8166100" y="6762750"/>
          <p14:tracePt t="78798" x="8388350" y="6762750"/>
          <p14:tracePt t="78815" x="8642350" y="6750050"/>
          <p14:tracePt t="78832" x="8883650" y="6711950"/>
          <p14:tracePt t="78848" x="8972550" y="6699250"/>
          <p14:tracePt t="78865" x="9061450" y="6667500"/>
          <p14:tracePt t="78881" x="9137650" y="6648450"/>
          <p14:tracePt t="79175" x="9042400" y="5695950"/>
          <p14:tracePt t="79183" x="8997950" y="5683250"/>
          <p14:tracePt t="79198" x="8934450" y="5657850"/>
          <p14:tracePt t="79215" x="8820150" y="5600700"/>
          <p14:tracePt t="79231" x="8686800" y="5556250"/>
          <p14:tracePt t="79248" x="8572500" y="5499100"/>
          <p14:tracePt t="79265" x="8470900" y="5448300"/>
          <p14:tracePt t="79282" x="8375650" y="5422900"/>
          <p14:tracePt t="79298" x="8312150" y="5397500"/>
          <p14:tracePt t="79315" x="8255000" y="5384800"/>
          <p14:tracePt t="79332" x="8172450" y="5359400"/>
          <p14:tracePt t="79348" x="8051800" y="5334000"/>
          <p14:tracePt t="79365" x="7899400" y="5302250"/>
          <p14:tracePt t="79382" x="7721600" y="5289550"/>
          <p14:tracePt t="79398" x="7569200" y="5289550"/>
          <p14:tracePt t="79415" x="7353300" y="5289550"/>
          <p14:tracePt t="79432" x="7188200" y="5308600"/>
          <p14:tracePt t="79448" x="6915150" y="5365750"/>
          <p14:tracePt t="79465" x="6559550" y="5441950"/>
          <p14:tracePt t="79482" x="6223000" y="5505450"/>
          <p14:tracePt t="79498" x="5924550" y="5600700"/>
          <p14:tracePt t="79515" x="5734050" y="5689600"/>
          <p14:tracePt t="79531" x="5562600" y="5791200"/>
          <p14:tracePt t="79548" x="5397500" y="5892800"/>
          <p14:tracePt t="79565" x="5207000" y="5975350"/>
          <p14:tracePt t="79582" x="4972050" y="6115050"/>
          <p14:tracePt t="79599" x="4813300" y="6235700"/>
          <p14:tracePt t="79600" x="4762500" y="6280150"/>
          <p14:tracePt t="79616" x="4679950" y="6369050"/>
          <p14:tracePt t="79632" x="4616450" y="6464300"/>
          <p14:tracePt t="79649" x="4572000" y="6527800"/>
          <p14:tracePt t="79665" x="4559300" y="6578600"/>
          <p14:tracePt t="79682" x="4559300" y="6648450"/>
          <p14:tracePt t="79698" x="4559300" y="6692900"/>
          <p14:tracePt t="79715" x="4565650" y="6737350"/>
          <p14:tracePt t="79732" x="4572000" y="6794500"/>
          <p14:tracePt t="79748" x="4584700" y="6819900"/>
          <p14:tracePt t="79765" x="4584700" y="6832600"/>
          <p14:tracePt t="79782" x="4591050" y="6845300"/>
          <p14:tracePt t="79798" x="4597400" y="6851650"/>
          <p14:tracePt t="79799" x="4610100" y="6851650"/>
          <p14:tracePt t="80007" x="4622800" y="6851650"/>
          <p14:tracePt t="80015" x="4629150" y="6851650"/>
          <p14:tracePt t="80033" x="4641850" y="6851650"/>
          <p14:tracePt t="80049" x="4648200" y="6851650"/>
          <p14:tracePt t="80065" x="4673600" y="6851650"/>
          <p14:tracePt t="80082" x="4692650" y="6851650"/>
          <p14:tracePt t="80098" x="4724400" y="6845300"/>
          <p14:tracePt t="80115" x="4762500" y="6832600"/>
          <p14:tracePt t="80132" x="4787900" y="6819900"/>
          <p14:tracePt t="80149" x="4800600" y="6813550"/>
          <p14:tracePt t="80185" x="4800600" y="6807200"/>
          <p14:tracePt t="80199" x="4800600" y="6800850"/>
          <p14:tracePt t="80215" x="4800600" y="6781800"/>
          <p14:tracePt t="80232" x="4781550" y="6756400"/>
          <p14:tracePt t="80249" x="4768850" y="6750050"/>
          <p14:tracePt t="80265" x="4724400" y="6724650"/>
          <p14:tracePt t="80282" x="4635500" y="6718300"/>
          <p14:tracePt t="80299" x="4508500" y="6711950"/>
          <p14:tracePt t="80315" x="4362450" y="6711950"/>
          <p14:tracePt t="80332" x="4178300" y="6699250"/>
          <p14:tracePt t="80349" x="3937000" y="6673850"/>
          <p14:tracePt t="80366" x="3657600" y="6629400"/>
          <p14:tracePt t="80382" x="3365500" y="6591300"/>
          <p14:tracePt t="80383" x="3194050" y="6559550"/>
          <p14:tracePt t="80399" x="3003550" y="6540500"/>
          <p14:tracePt t="80415" x="2825750" y="6508750"/>
          <p14:tracePt t="80432" x="2667000" y="6477000"/>
          <p14:tracePt t="80449" x="2495550" y="6432550"/>
          <p14:tracePt t="80465" x="2286000" y="6369050"/>
          <p14:tracePt t="80482" x="2089150" y="6330950"/>
          <p14:tracePt t="80499" x="1930400" y="6299200"/>
          <p14:tracePt t="80515" x="1816100" y="6286500"/>
          <p14:tracePt t="80532" x="1714500" y="6280150"/>
          <p14:tracePt t="80549" x="1593850" y="6267450"/>
          <p14:tracePt t="80565" x="1460500" y="6267450"/>
          <p14:tracePt t="80567" x="1384300" y="6267450"/>
          <p14:tracePt t="80582" x="1314450" y="6267450"/>
          <p14:tracePt t="80583" x="1257300" y="6267450"/>
          <p14:tracePt t="80600" x="1206500" y="6267450"/>
          <p14:tracePt t="80615" x="1092200" y="6273800"/>
          <p14:tracePt t="80635" x="1016000" y="6280150"/>
          <p14:tracePt t="80651" x="939800" y="6299200"/>
          <p14:tracePt t="80665" x="857250" y="6305550"/>
          <p14:tracePt t="80682" x="787400" y="6305550"/>
          <p14:tracePt t="80699" x="711200" y="6305550"/>
          <p14:tracePt t="80715" x="673100" y="6305550"/>
          <p14:tracePt t="80732" x="654050" y="6305550"/>
          <p14:tracePt t="80767" x="647700" y="6305550"/>
          <p14:tracePt t="80782" x="635000" y="6305550"/>
          <p14:tracePt t="80801" x="590550" y="6324600"/>
          <p14:tracePt t="80820" x="565150" y="6324600"/>
          <p14:tracePt t="80849" x="558800" y="6330950"/>
          <p14:tracePt t="80883" x="558800" y="6337300"/>
          <p14:tracePt t="80900" x="552450" y="6350000"/>
          <p14:tracePt t="80916" x="539750" y="6362700"/>
          <p14:tracePt t="80932" x="539750" y="6381750"/>
          <p14:tracePt t="80949" x="539750" y="6400800"/>
          <p14:tracePt t="80969" x="527050" y="6438900"/>
          <p14:tracePt t="80986" x="527050" y="6457950"/>
          <p14:tracePt t="81001" x="520700" y="6502400"/>
          <p14:tracePt t="81016" x="520700" y="6521450"/>
          <p14:tracePt t="81032" x="514350" y="6540500"/>
          <p14:tracePt t="81049" x="514350" y="6546850"/>
          <p14:tracePt t="81067" x="508000" y="6553200"/>
          <p14:tracePt t="81082" x="508000" y="6559550"/>
          <p14:tracePt t="81099" x="508000" y="6565900"/>
          <p14:tracePt t="81199" x="508000" y="6572250"/>
          <p14:tracePt t="81287" x="508000" y="6578600"/>
          <p14:tracePt t="81407" x="508000" y="6584950"/>
          <p14:tracePt t="81448" x="514350" y="6584950"/>
          <p14:tracePt t="81464" x="520700" y="6584950"/>
          <p14:tracePt t="81479" x="527050" y="6584950"/>
          <p14:tracePt t="81490" x="539750" y="6584950"/>
          <p14:tracePt t="81499" x="546100" y="6584950"/>
          <p14:tracePt t="81516" x="590550" y="6584950"/>
          <p14:tracePt t="81533" x="647700" y="6584950"/>
          <p14:tracePt t="81549" x="736600" y="6584950"/>
          <p14:tracePt t="81550" x="774700" y="6584950"/>
          <p14:tracePt t="81566" x="838200" y="6584950"/>
          <p14:tracePt t="81583" x="971550" y="6559550"/>
          <p14:tracePt t="81584" x="1066800" y="6553200"/>
          <p14:tracePt t="81599" x="1257300" y="6527800"/>
          <p14:tracePt t="81616" x="1543050" y="6470650"/>
          <p14:tracePt t="81633" x="1885950" y="6381750"/>
          <p14:tracePt t="81649" x="2317750" y="6261100"/>
          <p14:tracePt t="81666" x="2781300" y="6121400"/>
          <p14:tracePt t="81682" x="3219450" y="6032500"/>
          <p14:tracePt t="81699" x="3683000" y="5899150"/>
          <p14:tracePt t="81716" x="4057650" y="5816600"/>
          <p14:tracePt t="81733" x="4381500" y="5740400"/>
          <p14:tracePt t="81749" x="4610100" y="5670550"/>
          <p14:tracePt t="81766" x="4819650" y="5607050"/>
          <p14:tracePt t="81767" x="4895850" y="5575300"/>
          <p14:tracePt t="81782" x="4991100" y="5524500"/>
          <p14:tracePt t="81784" x="5060950" y="5486400"/>
          <p14:tracePt t="81799" x="5187950" y="5397500"/>
          <p14:tracePt t="81816" x="5283200" y="5327650"/>
          <p14:tracePt t="81832" x="5365750" y="5270500"/>
          <p14:tracePt t="81849" x="5461000" y="5187950"/>
          <p14:tracePt t="81867" x="5562600" y="4984750"/>
          <p14:tracePt t="81882" x="5607050" y="4838700"/>
          <p14:tracePt t="81899" x="5626100" y="4711700"/>
          <p14:tracePt t="81916" x="5651500" y="4578350"/>
          <p14:tracePt t="81933" x="5664200" y="4470400"/>
          <p14:tracePt t="81949" x="5683250" y="4381500"/>
          <p14:tracePt t="81966" x="5689600" y="4337050"/>
          <p14:tracePt t="81983" x="5689600" y="4318000"/>
          <p14:tracePt t="81984" x="5689600" y="4311650"/>
          <p14:tracePt t="81999" x="5689600" y="4298950"/>
          <p14:tracePt t="82033" x="5651500" y="4298950"/>
          <p14:tracePt t="82049" x="5594350" y="4311650"/>
          <p14:tracePt t="82066" x="5562600" y="4337050"/>
          <p14:tracePt t="82083" x="5530850" y="4356100"/>
          <p14:tracePt t="82099" x="5499100" y="4368800"/>
          <p14:tracePt t="82117" x="5473700" y="4375150"/>
          <p14:tracePt t="82133" x="5416550" y="4400550"/>
          <p14:tracePt t="82150" x="5365750" y="4464050"/>
          <p14:tracePt t="82166" x="5302250" y="4521200"/>
          <p14:tracePt t="82167" x="5270500" y="4546600"/>
          <p14:tracePt t="82183" x="5232400" y="4572000"/>
          <p14:tracePt t="82199" x="5067300" y="4660900"/>
          <p14:tracePt t="82216" x="4927600" y="4718050"/>
          <p14:tracePt t="82233" x="4787900" y="4806950"/>
          <p14:tracePt t="82249" x="4673600" y="4883150"/>
          <p14:tracePt t="82266" x="4572000" y="4972050"/>
          <p14:tracePt t="82283" x="4489450" y="5041900"/>
          <p14:tracePt t="82300" x="4419600" y="5092700"/>
          <p14:tracePt t="82316" x="4324350" y="5175250"/>
          <p14:tracePt t="82333" x="4222750" y="5264150"/>
          <p14:tracePt t="82349" x="4127500" y="5346700"/>
          <p14:tracePt t="82366" x="4044950" y="5422900"/>
          <p14:tracePt t="82383" x="3981450" y="5492750"/>
          <p14:tracePt t="82399" x="3892550" y="5581650"/>
          <p14:tracePt t="82416" x="3790950" y="5657850"/>
          <p14:tracePt t="82433" x="3644900" y="5759450"/>
          <p14:tracePt t="82450" x="3486150" y="5861050"/>
          <p14:tracePt t="82466" x="3295650" y="5962650"/>
          <p14:tracePt t="82483" x="3155950" y="6007100"/>
          <p14:tracePt t="82499" x="3060700" y="6013450"/>
          <p14:tracePt t="82516" x="2978150" y="6019800"/>
          <p14:tracePt t="82533" x="2876550" y="6019800"/>
          <p14:tracePt t="82550" x="2781300" y="6019800"/>
          <p14:tracePt t="82567" x="2705100" y="6019800"/>
          <p14:tracePt t="82583" x="2597150" y="6032500"/>
          <p14:tracePt t="82600" x="2533650" y="6045200"/>
          <p14:tracePt t="82617" x="2495550" y="6045200"/>
          <p14:tracePt t="82633" x="2451100" y="6057900"/>
          <p14:tracePt t="82650" x="2406650" y="6064250"/>
          <p14:tracePt t="82666" x="2368550" y="6070600"/>
          <p14:tracePt t="82683" x="2343150" y="6070600"/>
          <p14:tracePt t="82699" x="2336800" y="6070600"/>
          <p14:tracePt t="82716" x="2330450" y="6070600"/>
          <p14:tracePt t="82749" x="2324100" y="6070600"/>
          <p14:tracePt t="82799" x="2317750" y="6070600"/>
          <p14:tracePt t="82815" x="2311400" y="6070600"/>
          <p14:tracePt t="82824" x="2305050" y="6070600"/>
          <p14:tracePt t="82833" x="2298700" y="6064250"/>
          <p14:tracePt t="82850" x="2266950" y="6051550"/>
          <p14:tracePt t="82867" x="2222500" y="6026150"/>
          <p14:tracePt t="82883" x="2197100" y="5994400"/>
          <p14:tracePt t="82900" x="2197100" y="5962650"/>
          <p14:tracePt t="82916" x="2197100" y="5905500"/>
          <p14:tracePt t="82933" x="2209800" y="5822950"/>
          <p14:tracePt t="82950" x="2254250" y="5753100"/>
          <p14:tracePt t="82951" x="2279650" y="5721350"/>
          <p14:tracePt t="82966" x="2305050" y="5683250"/>
          <p14:tracePt t="82983" x="2451100" y="5518150"/>
          <p14:tracePt t="83000" x="2622550" y="5289550"/>
          <p14:tracePt t="83016" x="2933700" y="4730750"/>
          <p14:tracePt t="83033" x="3187700" y="4273550"/>
          <p14:tracePt t="83050" x="3295650" y="4108450"/>
          <p14:tracePt t="83066" x="3302000" y="4083050"/>
          <p14:tracePt t="83111" x="3295650" y="4083050"/>
          <p14:tracePt t="83124" x="3276600" y="4108450"/>
          <p14:tracePt t="83133" x="3251200" y="4178300"/>
          <p14:tracePt t="83150" x="3175000" y="4362450"/>
          <p14:tracePt t="83166" x="3054350" y="4603750"/>
          <p14:tracePt t="83167" x="2978150" y="4756150"/>
          <p14:tracePt t="83183" x="2813050" y="5029200"/>
          <p14:tracePt t="83200" x="2673350" y="5238750"/>
          <p14:tracePt t="83216" x="2590800" y="5346700"/>
          <p14:tracePt t="83233" x="2527300" y="5422900"/>
          <p14:tracePt t="83250" x="2489200" y="5461000"/>
          <p14:tracePt t="83267" x="2463800" y="5480050"/>
          <p14:tracePt t="83283" x="2457450" y="5505450"/>
          <p14:tracePt t="83300" x="2438400" y="5530850"/>
          <p14:tracePt t="83316" x="2393950" y="5575300"/>
          <p14:tracePt t="83333" x="2330450" y="5607050"/>
          <p14:tracePt t="83350" x="2235200" y="5619750"/>
          <p14:tracePt t="83351" x="2190750" y="5632450"/>
          <p14:tracePt t="83367" x="2146300" y="5638800"/>
          <p14:tracePt t="83383" x="2089150" y="5651500"/>
          <p14:tracePt t="83400" x="2000250" y="5670550"/>
          <p14:tracePt t="83416" x="1892300" y="5702300"/>
          <p14:tracePt t="83433" x="1784350" y="5759450"/>
          <p14:tracePt t="83450" x="1695450" y="5791200"/>
          <p14:tracePt t="83467" x="1612900" y="5810250"/>
          <p14:tracePt t="83483" x="1568450" y="5822950"/>
          <p14:tracePt t="83501" x="1530350" y="5822950"/>
          <p14:tracePt t="83516" x="1466850" y="5822950"/>
          <p14:tracePt t="83533" x="1390650" y="5822950"/>
          <p14:tracePt t="83550" x="1308100" y="5822950"/>
          <p14:tracePt t="83551" x="1270000" y="5822950"/>
          <p14:tracePt t="83567" x="1225550" y="5822950"/>
          <p14:tracePt t="83583" x="1149350" y="5822950"/>
          <p14:tracePt t="83600" x="1104900" y="5822950"/>
          <p14:tracePt t="83617" x="1054100" y="5822950"/>
          <p14:tracePt t="83633" x="1022350" y="5822950"/>
          <p14:tracePt t="83650" x="1016000" y="5822950"/>
          <p14:tracePt t="83683" x="1009650" y="5822950"/>
          <p14:tracePt t="83700" x="1009650" y="5829300"/>
          <p14:tracePt t="83716" x="1016000" y="5842000"/>
          <p14:tracePt t="83733" x="1073150" y="5854700"/>
          <p14:tracePt t="83750" x="1162050" y="5861050"/>
          <p14:tracePt t="83767" x="1270000" y="5861050"/>
          <p14:tracePt t="83768" x="1320800" y="5861050"/>
          <p14:tracePt t="83783" x="1403350" y="5861050"/>
          <p14:tracePt t="83800" x="1517650" y="5842000"/>
          <p14:tracePt t="83816" x="1631950" y="5810250"/>
          <p14:tracePt t="83833" x="1714500" y="5778500"/>
          <p14:tracePt t="83850" x="1765300" y="5746750"/>
          <p14:tracePt t="83867" x="1803400" y="5715000"/>
          <p14:tracePt t="83883" x="1822450" y="5676900"/>
          <p14:tracePt t="83900" x="1822450" y="5638800"/>
          <p14:tracePt t="83917" x="1822450" y="5607050"/>
          <p14:tracePt t="83933" x="1816100" y="5575300"/>
          <p14:tracePt t="83935" x="1809750" y="5556250"/>
          <p14:tracePt t="83950" x="1797050" y="5543550"/>
          <p14:tracePt t="83967" x="1778000" y="5511800"/>
          <p14:tracePt t="83983" x="1765300" y="5499100"/>
          <p14:tracePt t="84000" x="1758950" y="5486400"/>
          <p14:tracePt t="84017" x="1733550" y="5480050"/>
          <p14:tracePt t="84033" x="1701800" y="5473700"/>
          <p14:tracePt t="84050" x="1657350" y="5473700"/>
          <p14:tracePt t="84067" x="1625600" y="5473700"/>
          <p14:tracePt t="84083" x="1593850" y="5473700"/>
          <p14:tracePt t="84100" x="1581150" y="5486400"/>
          <p14:tracePt t="84117" x="1568450" y="5492750"/>
          <p14:tracePt t="84150" x="1568450" y="5499100"/>
          <p14:tracePt t="84183" x="1606550" y="5499100"/>
          <p14:tracePt t="84192" x="1670050" y="5486400"/>
          <p14:tracePt t="84200" x="1771650" y="5441950"/>
          <p14:tracePt t="84217" x="2095500" y="5302250"/>
          <p14:tracePt t="84234" x="2660650" y="5067300"/>
          <p14:tracePt t="84250" x="3251200" y="4743450"/>
          <p14:tracePt t="84267" x="3905250" y="4254500"/>
          <p14:tracePt t="84283" x="4622800" y="3644900"/>
          <p14:tracePt t="84300" x="5270500" y="3079750"/>
          <p14:tracePt t="84317" x="5842000" y="2533650"/>
          <p14:tracePt t="84334" x="6407150" y="2051050"/>
          <p14:tracePt t="84350" x="6870700" y="1631950"/>
          <p14:tracePt t="84352" x="7080250" y="1441450"/>
          <p14:tracePt t="84367" x="7207250" y="1295400"/>
          <p14:tracePt t="84383" x="7480300" y="927100"/>
          <p14:tracePt t="84400" x="7518400" y="831850"/>
          <p14:tracePt t="84417" x="7518400" y="787400"/>
          <p14:tracePt t="84511" x="7499350" y="787400"/>
          <p14:tracePt t="84521" x="7480300" y="781050"/>
          <p14:tracePt t="84528" x="7461250" y="781050"/>
          <p14:tracePt t="84535" x="7429500" y="768350"/>
          <p14:tracePt t="84550" x="7378700" y="768350"/>
          <p14:tracePt t="84567" x="7239000" y="749300"/>
          <p14:tracePt t="84584" x="6985000" y="736600"/>
          <p14:tracePt t="84600" x="6794500" y="736600"/>
          <p14:tracePt t="84617" x="6572250" y="774700"/>
          <p14:tracePt t="84634" x="6330950" y="850900"/>
          <p14:tracePt t="84650" x="6153150" y="933450"/>
          <p14:tracePt t="84667" x="6000750" y="1041400"/>
          <p14:tracePt t="84683" x="5854700" y="1155700"/>
          <p14:tracePt t="84701" x="5721350" y="1282700"/>
          <p14:tracePt t="84717" x="5600700" y="1473200"/>
          <p14:tracePt t="84734" x="5518150" y="1663700"/>
          <p14:tracePt t="84750" x="5473700" y="1828800"/>
          <p14:tracePt t="84751" x="5448300" y="1924050"/>
          <p14:tracePt t="84767" x="5416550" y="2012950"/>
          <p14:tracePt t="84784" x="5232400" y="2387600"/>
          <p14:tracePt t="84800" x="5067300" y="2660650"/>
          <p14:tracePt t="84817" x="4953000" y="2889250"/>
          <p14:tracePt t="84833" x="4832350" y="3092450"/>
          <p14:tracePt t="84850" x="4705350" y="3308350"/>
          <p14:tracePt t="84867" x="4559300" y="3575050"/>
          <p14:tracePt t="84884" x="4413250" y="3829050"/>
          <p14:tracePt t="84900" x="4229100" y="4076700"/>
          <p14:tracePt t="84917" x="4032250" y="4343400"/>
          <p14:tracePt t="84919" x="3937000" y="4470400"/>
          <p14:tracePt t="84934" x="3822700" y="4610100"/>
          <p14:tracePt t="84950" x="3670300" y="4781550"/>
          <p14:tracePt t="84951" x="3606800" y="4838700"/>
          <p14:tracePt t="84967" x="3549650" y="4889500"/>
          <p14:tracePt t="84983" x="3460750" y="4959350"/>
          <p14:tracePt t="85000" x="3441700" y="4972050"/>
          <p14:tracePt t="85017" x="3429000" y="4991100"/>
          <p14:tracePt t="85034" x="3409950" y="5016500"/>
          <p14:tracePt t="85051" x="3378200" y="5048250"/>
          <p14:tracePt t="85067" x="3352800" y="5086350"/>
          <p14:tracePt t="85084" x="3321050" y="5143500"/>
          <p14:tracePt t="85100" x="3308350" y="5156200"/>
          <p14:tracePt t="85118" x="3302000" y="5162550"/>
          <p14:tracePt t="85121" x="3295650" y="5162550"/>
          <p14:tracePt t="85150" x="3270250" y="5168900"/>
          <p14:tracePt t="85167" x="3219450" y="5175250"/>
          <p14:tracePt t="85184" x="3175000" y="5194300"/>
          <p14:tracePt t="85200" x="3149600" y="5200650"/>
          <p14:tracePt t="85217" x="3124200" y="5213350"/>
          <p14:tracePt t="85234" x="3079750" y="5232400"/>
          <p14:tracePt t="85250" x="3048000" y="5245100"/>
          <p14:tracePt t="85267" x="2997200" y="5251450"/>
          <p14:tracePt t="85284" x="2940050" y="5270500"/>
          <p14:tracePt t="85300" x="2876550" y="5302250"/>
          <p14:tracePt t="85317" x="2768600" y="5334000"/>
          <p14:tracePt t="85318" x="2692400" y="5359400"/>
          <p14:tracePt t="85334" x="2628900" y="5372100"/>
          <p14:tracePt t="85340" x="2520950" y="5403850"/>
          <p14:tracePt t="85350" x="2444750" y="5422900"/>
          <p14:tracePt t="85368" x="2235200" y="5480050"/>
          <p14:tracePt t="85384" x="2114550" y="5511800"/>
          <p14:tracePt t="85400" x="2057400" y="5530850"/>
          <p14:tracePt t="85417" x="2006600" y="5543550"/>
          <p14:tracePt t="85434" x="1987550" y="5543550"/>
          <p14:tracePt t="85450" x="1968500" y="5556250"/>
          <p14:tracePt t="85467" x="1955800" y="5556250"/>
          <p14:tracePt t="85489" x="1949450" y="5556250"/>
          <p14:tracePt t="85500" x="1943100" y="5549900"/>
          <p14:tracePt t="85519" x="1936750" y="5549900"/>
          <p14:tracePt t="85551" x="1936750" y="5543550"/>
          <p14:tracePt t="85559" x="1943100" y="5511800"/>
          <p14:tracePt t="85568" x="2012950" y="5486400"/>
          <p14:tracePt t="85584" x="2222500" y="5391150"/>
          <p14:tracePt t="85600" x="2724150" y="5251450"/>
          <p14:tracePt t="85618" x="3282950" y="5029200"/>
          <p14:tracePt t="85634" x="3937000" y="4724400"/>
          <p14:tracePt t="85651" x="4565650" y="4337050"/>
          <p14:tracePt t="85667" x="5162550" y="3860800"/>
          <p14:tracePt t="85684" x="5695950" y="3257550"/>
          <p14:tracePt t="85701" x="6127750" y="2686050"/>
          <p14:tracePt t="85718" x="6330950" y="2254250"/>
          <p14:tracePt t="85734" x="6394450" y="1987550"/>
          <p14:tracePt t="85750" x="6400800" y="1771650"/>
          <p14:tracePt t="85751" x="6400800" y="1663700"/>
          <p14:tracePt t="85767" x="6400800" y="1492250"/>
          <p14:tracePt t="85784" x="6400800" y="1365250"/>
          <p14:tracePt t="85801" x="6400800" y="1282700"/>
          <p14:tracePt t="85817" x="6400800" y="1263650"/>
          <p14:tracePt t="85834" x="6400800" y="1257300"/>
          <p14:tracePt t="85889" x="6394450" y="1250950"/>
          <p14:tracePt t="85895" x="6381750" y="1244600"/>
          <p14:tracePt t="85908" x="6350000" y="1238250"/>
          <p14:tracePt t="85917" x="6305550" y="1231900"/>
          <p14:tracePt t="85934" x="6184900" y="1212850"/>
          <p14:tracePt t="85951" x="6076950" y="1200150"/>
          <p14:tracePt t="85952" x="6013450" y="1193800"/>
          <p14:tracePt t="85967" x="5899150" y="1168400"/>
          <p14:tracePt t="85984" x="5765800" y="1155700"/>
          <p14:tracePt t="86001" x="5594350" y="1155700"/>
          <p14:tracePt t="86017" x="5416550" y="1174750"/>
          <p14:tracePt t="86034" x="5276850" y="1238250"/>
          <p14:tracePt t="86051" x="5213350" y="1308100"/>
          <p14:tracePt t="86067" x="5168900" y="1358900"/>
          <p14:tracePt t="86084" x="5124450" y="1416050"/>
          <p14:tracePt t="86101" x="5029200" y="1479550"/>
          <p14:tracePt t="86117" x="4972050" y="1530350"/>
          <p14:tracePt t="86134" x="4940300" y="1549400"/>
          <p14:tracePt t="86151" x="4933950" y="1555750"/>
          <p14:tracePt t="86184" x="4927600" y="1562100"/>
          <p14:tracePt t="86195" x="4921250" y="1562100"/>
          <p14:tracePt t="86200" x="4895850" y="1581150"/>
          <p14:tracePt t="86217" x="4876800" y="1600200"/>
          <p14:tracePt t="86234" x="4876800" y="1619250"/>
          <p14:tracePt t="86251" x="4876800" y="1638300"/>
          <p14:tracePt t="86267" x="4889500" y="1657350"/>
          <p14:tracePt t="86284" x="4902200" y="1670050"/>
          <p14:tracePt t="86301" x="4921250" y="1695450"/>
          <p14:tracePt t="86317" x="4946650" y="1733550"/>
          <p14:tracePt t="86334" x="5016500" y="1758950"/>
          <p14:tracePt t="86336" x="5060950" y="1771650"/>
          <p14:tracePt t="86351" x="5124450" y="1771650"/>
          <p14:tracePt t="86368" x="5346700" y="1765300"/>
          <p14:tracePt t="86384" x="5480050" y="1727200"/>
          <p14:tracePt t="86401" x="5594350" y="1657350"/>
          <p14:tracePt t="86417" x="5645150" y="1600200"/>
          <p14:tracePt t="86434" x="5664200" y="1543050"/>
          <p14:tracePt t="86451" x="5689600" y="1485900"/>
          <p14:tracePt t="86467" x="5702300" y="1435100"/>
          <p14:tracePt t="86484" x="5702300" y="1384300"/>
          <p14:tracePt t="86501" x="5689600" y="1346200"/>
          <p14:tracePt t="86518" x="5651500" y="1301750"/>
          <p14:tracePt t="86519" x="5638800" y="1295400"/>
          <p14:tracePt t="86534" x="5613400" y="1282700"/>
          <p14:tracePt t="86551" x="5537200" y="1257300"/>
          <p14:tracePt t="86568" x="5340350" y="1238250"/>
          <p14:tracePt t="86585" x="5175250" y="1225550"/>
          <p14:tracePt t="86601" x="5010150" y="1225550"/>
          <p14:tracePt t="86617" x="4876800" y="1225550"/>
          <p14:tracePt t="86634" x="4781550" y="1225550"/>
          <p14:tracePt t="86651" x="4743450" y="1244600"/>
          <p14:tracePt t="86667" x="4711700" y="1289050"/>
          <p14:tracePt t="86684" x="4692650" y="1352550"/>
          <p14:tracePt t="86701" x="4673600" y="1435100"/>
          <p14:tracePt t="86717" x="4673600" y="1492250"/>
          <p14:tracePt t="86734" x="4673600" y="1530350"/>
          <p14:tracePt t="86735" x="4673600" y="1543050"/>
          <p14:tracePt t="86751" x="4692650" y="1568450"/>
          <p14:tracePt t="86768" x="4711700" y="1593850"/>
          <p14:tracePt t="86784" x="4724400" y="1600200"/>
          <p14:tracePt t="86817" x="4730750" y="1600200"/>
          <p14:tracePt t="86834" x="4737100" y="1600200"/>
          <p14:tracePt t="86879" x="4743450" y="1606550"/>
          <p14:tracePt t="86889" x="4737100" y="1625600"/>
          <p14:tracePt t="86901" x="4730750" y="1638300"/>
          <p14:tracePt t="86918" x="4699000" y="1676400"/>
          <p14:tracePt t="86919" x="4686300" y="1682750"/>
          <p14:tracePt t="86935" x="4667250" y="1695450"/>
          <p14:tracePt t="86951" x="4622800" y="1727200"/>
          <p14:tracePt t="86968" x="4603750" y="1797050"/>
          <p14:tracePt t="86984" x="4578350" y="1828800"/>
          <p14:tracePt t="87001" x="4559300" y="1854200"/>
          <p14:tracePt t="87018" x="4508500" y="1885950"/>
          <p14:tracePt t="87034" x="4425950" y="1911350"/>
          <p14:tracePt t="87051" x="4356100" y="1930400"/>
          <p14:tracePt t="87068" x="4267200" y="1930400"/>
          <p14:tracePt t="87085" x="4191000" y="1930400"/>
          <p14:tracePt t="87101" x="4146550" y="1930400"/>
          <p14:tracePt t="87118" x="4127500" y="1930400"/>
          <p14:tracePt t="87134" x="4114800" y="1930400"/>
          <p14:tracePt t="87151" x="4095750" y="1924050"/>
          <p14:tracePt t="87168" x="4089400" y="1924050"/>
          <p14:tracePt t="87184" x="4076700" y="1924050"/>
          <p14:tracePt t="87279" x="4083050" y="1924050"/>
          <p14:tracePt t="87289" x="4121150" y="1924050"/>
          <p14:tracePt t="87295" x="4178300" y="1924050"/>
          <p14:tracePt t="87304" x="4273550" y="1924050"/>
          <p14:tracePt t="87318" x="4375150" y="1924050"/>
          <p14:tracePt t="87334" x="4667250" y="1924050"/>
          <p14:tracePt t="87351" x="5067300" y="1924050"/>
          <p14:tracePt t="87368" x="5276850" y="1905000"/>
          <p14:tracePt t="87384" x="5467350" y="1879600"/>
          <p14:tracePt t="87401" x="5708650" y="1879600"/>
          <p14:tracePt t="87418" x="6127750" y="1879600"/>
          <p14:tracePt t="87434" x="6470650" y="1879600"/>
          <p14:tracePt t="87451" x="6769100" y="1879600"/>
          <p14:tracePt t="87468" x="6978650" y="1879600"/>
          <p14:tracePt t="87484" x="7156450" y="1866900"/>
          <p14:tracePt t="87501" x="7397750" y="1866900"/>
          <p14:tracePt t="87518" x="7708900" y="1866900"/>
          <p14:tracePt t="87534" x="8108950" y="1866900"/>
          <p14:tracePt t="87535" x="8191500" y="1866900"/>
          <p14:tracePt t="87551" x="8401050" y="1866900"/>
          <p14:tracePt t="87569" x="8509000" y="1866900"/>
          <p14:tracePt t="87584" x="8597900" y="1866900"/>
          <p14:tracePt t="87601" x="8655050" y="1866900"/>
          <p14:tracePt t="87618" x="8667750" y="1866900"/>
          <p14:tracePt t="87673" x="8674100" y="1866900"/>
          <p14:tracePt t="87681" x="8674100" y="1873250"/>
          <p14:tracePt t="87687" x="8648700" y="1885950"/>
          <p14:tracePt t="87701" x="8585200" y="1898650"/>
          <p14:tracePt t="87718" x="8426450" y="1943100"/>
          <p14:tracePt t="87734" x="8166100" y="2012950"/>
          <p14:tracePt t="87736" x="7994650" y="2051050"/>
          <p14:tracePt t="87751" x="7588250" y="2152650"/>
          <p14:tracePt t="87768" x="7277100" y="2235200"/>
          <p14:tracePt t="87784" x="6940550" y="2368550"/>
          <p14:tracePt t="87801" x="6661150" y="2495550"/>
          <p14:tracePt t="87818" x="6508750" y="2590800"/>
          <p14:tracePt t="87835" x="6318250" y="2755900"/>
          <p14:tracePt t="87851" x="6178550" y="2870200"/>
          <p14:tracePt t="87868" x="6026150" y="2965450"/>
          <p14:tracePt t="87884" x="5848350" y="3054350"/>
          <p14:tracePt t="87901" x="5651500" y="3162300"/>
          <p14:tracePt t="87918" x="5416550" y="3257550"/>
          <p14:tracePt t="87935" x="5270500" y="3340100"/>
          <p14:tracePt t="87936" x="5181600" y="3378200"/>
          <p14:tracePt t="87951" x="5016500" y="3448050"/>
          <p14:tracePt t="87968" x="4902200" y="3517900"/>
          <p14:tracePt t="87984" x="4813300" y="3587750"/>
          <p14:tracePt t="88001" x="4762500" y="3663950"/>
          <p14:tracePt t="88018" x="4705350" y="3727450"/>
          <p14:tracePt t="88035" x="4629150" y="3797300"/>
          <p14:tracePt t="88051" x="4546600" y="3835400"/>
          <p14:tracePt t="88068" x="4540250" y="3835400"/>
          <p14:tracePt t="88085" x="4533900" y="3835400"/>
          <p14:tracePt t="88101" x="4572000" y="3771900"/>
          <p14:tracePt t="88118" x="4667250" y="3651250"/>
          <p14:tracePt t="88119" x="4718050" y="3587750"/>
          <p14:tracePt t="88135" x="4756150" y="3511550"/>
          <p14:tracePt t="88136" x="4775200" y="3429000"/>
          <p14:tracePt t="88151" x="4749800" y="3371850"/>
          <p14:tracePt t="88168" x="4743450" y="3359150"/>
          <p14:tracePt t="88185" x="4730750" y="3352800"/>
          <p14:tracePt t="88201" x="4730750" y="3346450"/>
          <p14:tracePt t="88487" x="4730750" y="3352800"/>
          <p14:tracePt t="88568" x="4730750" y="3340100"/>
          <p14:tracePt t="88576" x="4737100" y="3333750"/>
          <p14:tracePt t="88585" x="4737100" y="3321050"/>
          <p14:tracePt t="88601" x="4749800" y="3289300"/>
          <p14:tracePt t="88618" x="4749800" y="3263900"/>
          <p14:tracePt t="88635" x="4756150" y="3251200"/>
          <p14:tracePt t="88651" x="4756150" y="3244850"/>
          <p14:tracePt t="88685" x="4756150" y="3238500"/>
          <p14:tracePt t="91549" x="0" y="0"/>
        </p14:tracePtLst>
      </p14:laserTraceLst>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GB" dirty="0"/>
              <a:t>Structure – Properties - Processing</a:t>
            </a:r>
          </a:p>
        </p:txBody>
      </p:sp>
      <p:sp>
        <p:nvSpPr>
          <p:cNvPr id="2" name="Rectangle 1"/>
          <p:cNvSpPr/>
          <p:nvPr/>
        </p:nvSpPr>
        <p:spPr>
          <a:xfrm>
            <a:off x="349250" y="1035188"/>
            <a:ext cx="8096250" cy="646331"/>
          </a:xfrm>
          <a:prstGeom prst="rect">
            <a:avLst/>
          </a:prstGeom>
        </p:spPr>
        <p:txBody>
          <a:bodyPr wrap="square">
            <a:spAutoFit/>
          </a:bodyPr>
          <a:lstStyle/>
          <a:p>
            <a:endParaRPr lang="en-GB" dirty="0"/>
          </a:p>
          <a:p>
            <a:r>
              <a:rPr lang="en-GB" dirty="0"/>
              <a:t> </a:t>
            </a:r>
          </a:p>
        </p:txBody>
      </p:sp>
      <p:sp>
        <p:nvSpPr>
          <p:cNvPr id="4" name="Rectangle 3"/>
          <p:cNvSpPr/>
          <p:nvPr/>
        </p:nvSpPr>
        <p:spPr>
          <a:xfrm>
            <a:off x="75415" y="846648"/>
            <a:ext cx="8241272" cy="6076022"/>
          </a:xfrm>
          <a:prstGeom prst="rect">
            <a:avLst/>
          </a:prstGeom>
        </p:spPr>
        <p:txBody>
          <a:bodyPr wrap="square">
            <a:spAutoFit/>
          </a:bodyPr>
          <a:lstStyle/>
          <a:p>
            <a:pPr>
              <a:spcBef>
                <a:spcPts val="400"/>
              </a:spcBef>
            </a:pPr>
            <a:r>
              <a:rPr lang="en-GB" sz="2400" b="1" dirty="0"/>
              <a:t>Silicone fluids/ gels/ elastomers/ resins</a:t>
            </a:r>
          </a:p>
          <a:p>
            <a:pPr>
              <a:spcBef>
                <a:spcPts val="400"/>
              </a:spcBef>
            </a:pPr>
            <a:endParaRPr lang="en-GB" sz="1000" dirty="0"/>
          </a:p>
          <a:p>
            <a:pPr>
              <a:spcBef>
                <a:spcPts val="600"/>
              </a:spcBef>
            </a:pPr>
            <a:r>
              <a:rPr lang="en-GB" sz="2400" b="1" u="sng" dirty="0"/>
              <a:t>Silicone</a:t>
            </a:r>
            <a:r>
              <a:rPr lang="en-GB" sz="2400" u="sng" dirty="0"/>
              <a:t> </a:t>
            </a:r>
            <a:r>
              <a:rPr lang="en-GB" sz="2400" b="1" u="sng" dirty="0"/>
              <a:t>Fluids</a:t>
            </a:r>
            <a:r>
              <a:rPr lang="en-GB" sz="2400" u="sng" dirty="0"/>
              <a:t> </a:t>
            </a:r>
            <a:r>
              <a:rPr lang="en-GB" sz="2400" dirty="0"/>
              <a:t>have </a:t>
            </a:r>
            <a:r>
              <a:rPr lang="en-GB" sz="2400" b="1" i="1" dirty="0"/>
              <a:t>short chains</a:t>
            </a:r>
            <a:r>
              <a:rPr lang="en-GB" sz="2400" dirty="0"/>
              <a:t>, </a:t>
            </a:r>
            <a:r>
              <a:rPr lang="en-GB" sz="2400" b="1" i="1" dirty="0"/>
              <a:t>constant viscosity </a:t>
            </a:r>
            <a:r>
              <a:rPr lang="en-GB" sz="2400" dirty="0"/>
              <a:t>over a wide temperature range (</a:t>
            </a:r>
            <a:r>
              <a:rPr lang="en-GB" sz="2400" b="1" i="1" dirty="0"/>
              <a:t>-75 to 175˚C</a:t>
            </a:r>
            <a:r>
              <a:rPr lang="en-GB" sz="2400" dirty="0"/>
              <a:t>)  and </a:t>
            </a:r>
            <a:r>
              <a:rPr lang="en-GB" sz="2400" b="1" i="1" dirty="0"/>
              <a:t>low vapour pressures</a:t>
            </a:r>
            <a:r>
              <a:rPr lang="en-GB" sz="2400" dirty="0"/>
              <a:t>. </a:t>
            </a:r>
          </a:p>
          <a:p>
            <a:pPr>
              <a:spcBef>
                <a:spcPts val="600"/>
              </a:spcBef>
            </a:pPr>
            <a:r>
              <a:rPr lang="en-GB" sz="2100" dirty="0"/>
              <a:t>The </a:t>
            </a:r>
            <a:r>
              <a:rPr lang="en-GB" sz="2100" b="1" i="1" dirty="0"/>
              <a:t>low surface tension </a:t>
            </a:r>
            <a:r>
              <a:rPr lang="en-GB" sz="2100" dirty="0"/>
              <a:t>of silicone fluids makes them </a:t>
            </a:r>
            <a:r>
              <a:rPr lang="en-GB" sz="2100" b="1" i="1" dirty="0"/>
              <a:t>ideal for lubricants </a:t>
            </a:r>
            <a:r>
              <a:rPr lang="en-GB" sz="2100" dirty="0"/>
              <a:t>in polishes, paints, water-proofing fabrics, paper and leather.  </a:t>
            </a:r>
          </a:p>
          <a:p>
            <a:pPr>
              <a:spcBef>
                <a:spcPts val="600"/>
              </a:spcBef>
            </a:pPr>
            <a:r>
              <a:rPr lang="en-GB" sz="2100" dirty="0"/>
              <a:t>They also have </a:t>
            </a:r>
            <a:r>
              <a:rPr lang="en-GB" sz="2100" b="1" i="1" dirty="0"/>
              <a:t>anti-foaming properties</a:t>
            </a:r>
            <a:r>
              <a:rPr lang="en-GB" sz="2100" dirty="0"/>
              <a:t>. </a:t>
            </a:r>
          </a:p>
          <a:p>
            <a:pPr>
              <a:spcBef>
                <a:spcPts val="600"/>
              </a:spcBef>
            </a:pPr>
            <a:r>
              <a:rPr lang="en-GB" sz="2100" b="1" dirty="0"/>
              <a:t>Low enthalpy of vaporization </a:t>
            </a:r>
            <a:r>
              <a:rPr lang="en-GB" sz="2100" dirty="0"/>
              <a:t>and a smooth and silky feel and thus are used  for </a:t>
            </a:r>
            <a:r>
              <a:rPr lang="en-GB" sz="2100" b="1" i="1" dirty="0"/>
              <a:t>personal care products </a:t>
            </a:r>
            <a:r>
              <a:rPr lang="en-GB" sz="2100" dirty="0"/>
              <a:t>such as skin care lotions. </a:t>
            </a:r>
          </a:p>
          <a:p>
            <a:pPr>
              <a:spcBef>
                <a:spcPts val="600"/>
              </a:spcBef>
            </a:pPr>
            <a:endParaRPr lang="en-GB" sz="1050" b="1" u="sng" dirty="0"/>
          </a:p>
          <a:p>
            <a:pPr>
              <a:spcBef>
                <a:spcPts val="600"/>
              </a:spcBef>
            </a:pPr>
            <a:r>
              <a:rPr lang="en-GB" sz="2400" b="1" u="sng" dirty="0"/>
              <a:t>Silicone gels</a:t>
            </a:r>
            <a:r>
              <a:rPr lang="en-GB" sz="2400" u="sng" dirty="0"/>
              <a:t> </a:t>
            </a:r>
            <a:r>
              <a:rPr lang="en-GB" sz="2400" dirty="0"/>
              <a:t>- few </a:t>
            </a:r>
            <a:r>
              <a:rPr lang="en-GB" sz="2400" b="1" i="1" dirty="0"/>
              <a:t>crosslinks</a:t>
            </a:r>
            <a:r>
              <a:rPr lang="en-GB" sz="2400" b="1" dirty="0"/>
              <a:t> between the chains</a:t>
            </a:r>
            <a:r>
              <a:rPr lang="en-GB" sz="2400" dirty="0"/>
              <a:t>, giving it a very open </a:t>
            </a:r>
            <a:r>
              <a:rPr lang="en-GB" sz="2400" b="1" i="1" dirty="0"/>
              <a:t>three-dimensional network</a:t>
            </a:r>
            <a:r>
              <a:rPr lang="en-GB" sz="2400" dirty="0"/>
              <a:t>.  </a:t>
            </a:r>
          </a:p>
          <a:p>
            <a:pPr>
              <a:spcBef>
                <a:spcPts val="600"/>
              </a:spcBef>
            </a:pPr>
            <a:r>
              <a:rPr lang="en-GB" sz="2000" b="1" i="1" dirty="0"/>
              <a:t>Crosslinking</a:t>
            </a:r>
            <a:r>
              <a:rPr lang="en-GB" sz="2000" dirty="0"/>
              <a:t> is done after a silicone fluid, together with a reactive group, is poured into a mould and then </a:t>
            </a:r>
            <a:r>
              <a:rPr lang="en-GB" sz="2000" b="1" i="1" dirty="0"/>
              <a:t>warmed or catalysed</a:t>
            </a:r>
            <a:r>
              <a:rPr lang="en-GB" sz="2000" dirty="0"/>
              <a:t>.  </a:t>
            </a:r>
          </a:p>
          <a:p>
            <a:pPr>
              <a:spcBef>
                <a:spcPts val="600"/>
              </a:spcBef>
            </a:pPr>
            <a:r>
              <a:rPr lang="en-GB" sz="2000" dirty="0"/>
              <a:t>Used for </a:t>
            </a:r>
            <a:r>
              <a:rPr lang="en-GB" sz="2000" b="1" i="1" dirty="0"/>
              <a:t>protecting sensitive electronic equipment </a:t>
            </a:r>
            <a:r>
              <a:rPr lang="en-GB" sz="2000" dirty="0"/>
              <a:t>from damage from vibration and also acts as an </a:t>
            </a:r>
            <a:r>
              <a:rPr lang="en-GB" sz="2000" b="1" i="1" dirty="0"/>
              <a:t>electrical insulator</a:t>
            </a:r>
            <a:r>
              <a:rPr lang="en-GB" sz="2000" dirty="0"/>
              <a:t>.  Pads containing a silicone gel - </a:t>
            </a:r>
            <a:r>
              <a:rPr lang="en-GB" sz="2000" b="1" i="1" dirty="0"/>
              <a:t>shock absorbers </a:t>
            </a:r>
            <a:r>
              <a:rPr lang="en-GB" sz="2000" dirty="0"/>
              <a:t>in shoes.</a:t>
            </a:r>
          </a:p>
        </p:txBody>
      </p:sp>
      <p:sp>
        <p:nvSpPr>
          <p:cNvPr id="3" name="Slide Number Placeholder 2"/>
          <p:cNvSpPr>
            <a:spLocks noGrp="1"/>
          </p:cNvSpPr>
          <p:nvPr>
            <p:ph type="sldNum" sz="quarter" idx="12"/>
          </p:nvPr>
        </p:nvSpPr>
        <p:spPr/>
        <p:txBody>
          <a:bodyPr/>
          <a:lstStyle/>
          <a:p>
            <a:fld id="{F71EA363-3AA4-554B-864A-16EC408230E4}" type="slidenum">
              <a:rPr lang="en-GB" smtClean="0"/>
              <a:pPr/>
              <a:t>19</a:t>
            </a:fld>
            <a:endParaRPr lang="en-GB"/>
          </a:p>
        </p:txBody>
      </p:sp>
    </p:spTree>
    <p:extLst>
      <p:ext uri="{BB962C8B-B14F-4D97-AF65-F5344CB8AC3E}">
        <p14:creationId xmlns:p14="http://schemas.microsoft.com/office/powerpoint/2010/main" val="900355559"/>
      </p:ext>
    </p:extLst>
  </p:cSld>
  <p:clrMapOvr>
    <a:masterClrMapping/>
  </p:clrMapOvr>
  <mc:AlternateContent xmlns:mc="http://schemas.openxmlformats.org/markup-compatibility/2006" xmlns:p14="http://schemas.microsoft.com/office/powerpoint/2010/main">
    <mc:Choice Requires="p14">
      <p:transition spd="slow" p14:dur="2000" advTm="202894"/>
    </mc:Choice>
    <mc:Fallback xmlns="">
      <p:transition spd="slow" advTm="202894"/>
    </mc:Fallback>
  </mc:AlternateContent>
  <p:extLst>
    <p:ext uri="{3A86A75C-4F4B-4683-9AE1-C65F6400EC91}">
      <p14:laserTraceLst xmlns:p14="http://schemas.microsoft.com/office/powerpoint/2010/main">
        <p14:tracePtLst>
          <p14:tracePt t="8840" x="2108200" y="1587500"/>
          <p14:tracePt t="8856" x="2000250" y="1543050"/>
          <p14:tracePt t="8874" x="1949450" y="1504950"/>
          <p14:tracePt t="8881" x="1936750" y="1498600"/>
          <p14:tracePt t="8896" x="1924050" y="1492250"/>
          <p14:tracePt t="8914" x="1917700" y="1485900"/>
          <p14:tracePt t="8929" x="1905000" y="1479550"/>
          <p14:tracePt t="8946" x="1898650" y="1479550"/>
          <p14:tracePt t="8963" x="1892300" y="1473200"/>
          <p14:tracePt t="8991" x="1885950" y="1473200"/>
          <p14:tracePt t="9004" x="1873250" y="1473200"/>
          <p14:tracePt t="9013" x="1835150" y="1473200"/>
          <p14:tracePt t="9029" x="1708150" y="1473200"/>
          <p14:tracePt t="9046" x="1555750" y="1473200"/>
          <p14:tracePt t="9048" x="1498600" y="1473200"/>
          <p14:tracePt t="9063" x="1422400" y="1473200"/>
          <p14:tracePt t="9079" x="1403350" y="1473200"/>
          <p14:tracePt t="9122" x="1397000" y="1473200"/>
          <p14:tracePt t="9129" x="1384300" y="1466850"/>
          <p14:tracePt t="9146" x="1352550" y="1466850"/>
          <p14:tracePt t="9163" x="1333500" y="1460500"/>
          <p14:tracePt t="9233" x="1320800" y="1460500"/>
          <p14:tracePt t="9238" x="1320800" y="1454150"/>
          <p14:tracePt t="9262" x="1320800" y="1441450"/>
          <p14:tracePt t="9271" x="1320800" y="1435100"/>
          <p14:tracePt t="9279" x="1320800" y="1422400"/>
          <p14:tracePt t="9296" x="1320800" y="1397000"/>
          <p14:tracePt t="9313" x="1308100" y="1384300"/>
          <p14:tracePt t="9329" x="1308100" y="1371600"/>
          <p14:tracePt t="9346" x="1308100" y="1358900"/>
          <p14:tracePt t="9363" x="1308100" y="1352550"/>
          <p14:tracePt t="9380" x="1308100" y="1339850"/>
          <p14:tracePt t="9413" x="1308100" y="1327150"/>
          <p14:tracePt t="9429" x="1308100" y="1320800"/>
          <p14:tracePt t="9446" x="1295400" y="1314450"/>
          <p14:tracePt t="9518" x="1289050" y="1308100"/>
          <p14:tracePt t="9527" x="1282700" y="1308100"/>
          <p14:tracePt t="9567" x="1276350" y="1308100"/>
          <p14:tracePt t="9959" x="1282700" y="1308100"/>
          <p14:tracePt t="9970" x="1314450" y="1308100"/>
          <p14:tracePt t="9976" x="1352550" y="1301750"/>
          <p14:tracePt t="9986" x="1416050" y="1289050"/>
          <p14:tracePt t="9996" x="1466850" y="1289050"/>
          <p14:tracePt t="10013" x="1606550" y="1289050"/>
          <p14:tracePt t="10030" x="1708150" y="1289050"/>
          <p14:tracePt t="10047" x="1746250" y="1289050"/>
          <p14:tracePt t="10063" x="1752600" y="1289050"/>
          <p14:tracePt t="10080" x="1784350" y="1289050"/>
          <p14:tracePt t="10096" x="1822450" y="1289050"/>
          <p14:tracePt t="10113" x="1835150" y="1289050"/>
          <p14:tracePt t="10174" x="1841500" y="1289050"/>
          <p14:tracePt t="10186" x="1847850" y="1289050"/>
          <p14:tracePt t="10192" x="1866900" y="1289050"/>
          <p14:tracePt t="10200" x="1873250" y="1289050"/>
          <p14:tracePt t="10213" x="1873250" y="1282700"/>
          <p14:tracePt t="10230" x="1885950" y="1282700"/>
          <p14:tracePt t="10343" x="1860550" y="1282700"/>
          <p14:tracePt t="10352" x="1809750" y="1282700"/>
          <p14:tracePt t="10359" x="1746250" y="1282700"/>
          <p14:tracePt t="10370" x="1695450" y="1282700"/>
          <p14:tracePt t="10384" x="1581150" y="1282700"/>
          <p14:tracePt t="10397" x="1511300" y="1282700"/>
          <p14:tracePt t="10413" x="1384300" y="1282700"/>
          <p14:tracePt t="10430" x="1276350" y="1282700"/>
          <p14:tracePt t="10431" x="1244600" y="1282700"/>
          <p14:tracePt t="10447" x="1200150" y="1289050"/>
          <p14:tracePt t="10601" x="1225550" y="1295400"/>
          <p14:tracePt t="10607" x="1276350" y="1295400"/>
          <p14:tracePt t="10614" x="1308100" y="1295400"/>
          <p14:tracePt t="10630" x="1358900" y="1295400"/>
          <p14:tracePt t="10647" x="1454150" y="1295400"/>
          <p14:tracePt t="10663" x="1536700" y="1295400"/>
          <p14:tracePt t="10680" x="1593850" y="1295400"/>
          <p14:tracePt t="10696" x="1638300" y="1295400"/>
          <p14:tracePt t="10713" x="1676400" y="1295400"/>
          <p14:tracePt t="10730" x="1714500" y="1295400"/>
          <p14:tracePt t="10746" x="1720850" y="1295400"/>
          <p14:tracePt t="10855" x="1714500" y="1295400"/>
          <p14:tracePt t="10863" x="1670050" y="1295400"/>
          <p14:tracePt t="10880" x="1581150" y="1295400"/>
          <p14:tracePt t="10897" x="1479550" y="1295400"/>
          <p14:tracePt t="10913" x="1377950" y="1295400"/>
          <p14:tracePt t="10930" x="1276350" y="1295400"/>
          <p14:tracePt t="10947" x="1200150" y="1295400"/>
          <p14:tracePt t="10963" x="1174750" y="1295400"/>
          <p14:tracePt t="10980" x="1168400" y="1295400"/>
          <p14:tracePt t="11048" x="1174750" y="1295400"/>
          <p14:tracePt t="11056" x="1219200" y="1295400"/>
          <p14:tracePt t="11065" x="1270000" y="1295400"/>
          <p14:tracePt t="11080" x="1384300" y="1295400"/>
          <p14:tracePt t="11097" x="1454150" y="1295400"/>
          <p14:tracePt t="11113" x="1466850" y="1295400"/>
          <p14:tracePt t="11302" x="1473200" y="1295400"/>
          <p14:tracePt t="11310" x="1492250" y="1295400"/>
          <p14:tracePt t="11321" x="1517650" y="1295400"/>
          <p14:tracePt t="11330" x="1581150" y="1295400"/>
          <p14:tracePt t="11347" x="1695450" y="1295400"/>
          <p14:tracePt t="11363" x="1822450" y="1295400"/>
          <p14:tracePt t="11380" x="1911350" y="1295400"/>
          <p14:tracePt t="11397" x="1962150" y="1295400"/>
          <p14:tracePt t="11414" x="2025650" y="1295400"/>
          <p14:tracePt t="11415" x="2051050" y="1295400"/>
          <p14:tracePt t="11430" x="2076450" y="1295400"/>
          <p14:tracePt t="11431" x="2101850" y="1295400"/>
          <p14:tracePt t="11447" x="2178050" y="1289050"/>
          <p14:tracePt t="11463" x="2247900" y="1282700"/>
          <p14:tracePt t="11480" x="2292350" y="1276350"/>
          <p14:tracePt t="11497" x="2298700" y="1276350"/>
          <p14:tracePt t="11530" x="2305050" y="1276350"/>
          <p14:tracePt t="11547" x="2317750" y="1276350"/>
          <p14:tracePt t="11563" x="2330450" y="1276350"/>
          <p14:tracePt t="11580" x="2336800" y="1276350"/>
          <p14:tracePt t="11654" x="2349500" y="1276350"/>
          <p14:tracePt t="11710" x="2349500" y="1282700"/>
          <p14:tracePt t="11721" x="2349500" y="1289050"/>
          <p14:tracePt t="11737" x="2349500" y="1295400"/>
          <p14:tracePt t="11753" x="2349500" y="1308100"/>
          <p14:tracePt t="11759" x="2343150" y="1308100"/>
          <p14:tracePt t="11771" x="2330450" y="1308100"/>
          <p14:tracePt t="11780" x="2311400" y="1308100"/>
          <p14:tracePt t="11797" x="2279650" y="1320800"/>
          <p14:tracePt t="11814" x="2235200" y="1320800"/>
          <p14:tracePt t="11830" x="2209800" y="1320800"/>
          <p14:tracePt t="11847" x="2165350" y="1320800"/>
          <p14:tracePt t="11863" x="2152650" y="1320800"/>
          <p14:tracePt t="11880" x="2146300" y="1320800"/>
          <p14:tracePt t="12007" x="2152650" y="1320800"/>
          <p14:tracePt t="12015" x="2178050" y="1320800"/>
          <p14:tracePt t="12023" x="2203450" y="1320800"/>
          <p14:tracePt t="12031" x="2247900" y="1320800"/>
          <p14:tracePt t="12047" x="2349500" y="1320800"/>
          <p14:tracePt t="12064" x="2457450" y="1320800"/>
          <p14:tracePt t="12080" x="2546350" y="1320800"/>
          <p14:tracePt t="12097" x="2635250" y="1320800"/>
          <p14:tracePt t="12114" x="2724150" y="1320800"/>
          <p14:tracePt t="12175" x="2730500" y="1320800"/>
          <p14:tracePt t="12192" x="2730500" y="1327150"/>
          <p14:tracePt t="12201" x="2711450" y="1327150"/>
          <p14:tracePt t="12208" x="2686050" y="1327150"/>
          <p14:tracePt t="12215" x="2660650" y="1327150"/>
          <p14:tracePt t="12230" x="2565400" y="1327150"/>
          <p14:tracePt t="12247" x="2457450" y="1327150"/>
          <p14:tracePt t="12264" x="2355850" y="1327150"/>
          <p14:tracePt t="12280" x="2286000" y="1327150"/>
          <p14:tracePt t="12297" x="2273300" y="1327150"/>
          <p14:tracePt t="12314" x="2266950" y="1327150"/>
          <p14:tracePt t="12600" x="2279650" y="1333500"/>
          <p14:tracePt t="12608" x="2298700" y="1333500"/>
          <p14:tracePt t="12615" x="2311400" y="1339850"/>
          <p14:tracePt t="12630" x="2381250" y="1339850"/>
          <p14:tracePt t="12647" x="2463800" y="1339850"/>
          <p14:tracePt t="12664" x="2514600" y="1339850"/>
          <p14:tracePt t="12681" x="2552700" y="1339850"/>
          <p14:tracePt t="12697" x="2609850" y="1339850"/>
          <p14:tracePt t="12714" x="2711450" y="1339850"/>
          <p14:tracePt t="12731" x="2844800" y="1339850"/>
          <p14:tracePt t="12747" x="2971800" y="1339850"/>
          <p14:tracePt t="12764" x="3054350" y="1339850"/>
          <p14:tracePt t="12781" x="3079750" y="1339850"/>
          <p14:tracePt t="12797" x="3086100" y="1339850"/>
          <p14:tracePt t="12815" x="3098800" y="1339850"/>
          <p14:tracePt t="12847" x="3105150" y="1339850"/>
          <p14:tracePt t="13040" x="3105150" y="1333500"/>
          <p14:tracePt t="13056" x="3098800" y="1327150"/>
          <p14:tracePt t="13072" x="3086100" y="1327150"/>
          <p14:tracePt t="13080" x="3067050" y="1320800"/>
          <p14:tracePt t="13097" x="3035300" y="1320800"/>
          <p14:tracePt t="13114" x="3009900" y="1320800"/>
          <p14:tracePt t="13131" x="2984500" y="1314450"/>
          <p14:tracePt t="13147" x="2952750" y="1314450"/>
          <p14:tracePt t="13164" x="2927350" y="1314450"/>
          <p14:tracePt t="13182" x="2895600" y="1314450"/>
          <p14:tracePt t="13197" x="2870200" y="1314450"/>
          <p14:tracePt t="13302" x="2863850" y="1314450"/>
          <p14:tracePt t="13311" x="2851150" y="1301750"/>
          <p14:tracePt t="13407" x="2838450" y="1301750"/>
          <p14:tracePt t="13423" x="2832100" y="1301750"/>
          <p14:tracePt t="13430" x="2825750" y="1301750"/>
          <p14:tracePt t="13447" x="2819400" y="1301750"/>
          <p14:tracePt t="13655" x="2825750" y="1301750"/>
          <p14:tracePt t="13664" x="2851150" y="1301750"/>
          <p14:tracePt t="13681" x="2921000" y="1301750"/>
          <p14:tracePt t="13697" x="2997200" y="1301750"/>
          <p14:tracePt t="13714" x="3060700" y="1301750"/>
          <p14:tracePt t="13731" x="3092450" y="1301750"/>
          <p14:tracePt t="13747" x="3111500" y="1301750"/>
          <p14:tracePt t="13764" x="3124200" y="1301750"/>
          <p14:tracePt t="13781" x="3130550" y="1301750"/>
          <p14:tracePt t="13798" x="3162300" y="1301750"/>
          <p14:tracePt t="13814" x="3200400" y="1301750"/>
          <p14:tracePt t="13831" x="3270250" y="1301750"/>
          <p14:tracePt t="13848" x="3289300" y="1301750"/>
          <p14:tracePt t="13864" x="3295650" y="1301750"/>
          <p14:tracePt t="13881" x="3302000" y="1301750"/>
          <p14:tracePt t="13897" x="3314700" y="1301750"/>
          <p14:tracePt t="13914" x="3352800" y="1301750"/>
          <p14:tracePt t="13931" x="3397250" y="1301750"/>
          <p14:tracePt t="13947" x="3435350" y="1301750"/>
          <p14:tracePt t="13965" x="3473450" y="1301750"/>
          <p14:tracePt t="13981" x="3511550" y="1301750"/>
          <p14:tracePt t="13998" x="3549650" y="1301750"/>
          <p14:tracePt t="14014" x="3581400" y="1301750"/>
          <p14:tracePt t="14031" x="3638550" y="1301750"/>
          <p14:tracePt t="14048" x="3670300" y="1301750"/>
          <p14:tracePt t="14064" x="3708400" y="1301750"/>
          <p14:tracePt t="14081" x="3733800" y="1301750"/>
          <p14:tracePt t="14098" x="3752850" y="1301750"/>
          <p14:tracePt t="14114" x="3784600" y="1301750"/>
          <p14:tracePt t="14131" x="3810000" y="1301750"/>
          <p14:tracePt t="14148" x="3829050" y="1301750"/>
          <p14:tracePt t="14164" x="3854450" y="1301750"/>
          <p14:tracePt t="14181" x="3873500" y="1301750"/>
          <p14:tracePt t="14182" x="3879850" y="1301750"/>
          <p14:tracePt t="14198" x="3892550" y="1301750"/>
          <p14:tracePt t="14287" x="3873500" y="1301750"/>
          <p14:tracePt t="14295" x="3822700" y="1301750"/>
          <p14:tracePt t="14307" x="3752850" y="1301750"/>
          <p14:tracePt t="14315" x="3676650" y="1301750"/>
          <p14:tracePt t="14331" x="3505200" y="1301750"/>
          <p14:tracePt t="14348" x="3295650" y="1301750"/>
          <p14:tracePt t="14364" x="3086100" y="1301750"/>
          <p14:tracePt t="14381" x="2933700" y="1301750"/>
          <p14:tracePt t="14398" x="2825750" y="1301750"/>
          <p14:tracePt t="14399" x="2787650" y="1301750"/>
          <p14:tracePt t="14415" x="2736850" y="1301750"/>
          <p14:tracePt t="14431" x="2711450" y="1301750"/>
          <p14:tracePt t="14448" x="2705100" y="1301750"/>
          <p14:tracePt t="14464" x="2705100" y="1308100"/>
          <p14:tracePt t="14481" x="2673350" y="1320800"/>
          <p14:tracePt t="14498" x="2641600" y="1327150"/>
          <p14:tracePt t="14514" x="2628900" y="1333500"/>
          <p14:tracePt t="14567" x="2622550" y="1339850"/>
          <p14:tracePt t="14801" x="2660650" y="1339850"/>
          <p14:tracePt t="14808" x="2717800" y="1333500"/>
          <p14:tracePt t="14817" x="2774950" y="1327150"/>
          <p14:tracePt t="14831" x="2959100" y="1327150"/>
          <p14:tracePt t="14848" x="3194050" y="1327150"/>
          <p14:tracePt t="14865" x="3403600" y="1327150"/>
          <p14:tracePt t="14881" x="3530600" y="1327150"/>
          <p14:tracePt t="14898" x="3600450" y="1314450"/>
          <p14:tracePt t="14915" x="3625850" y="1314450"/>
          <p14:tracePt t="14931" x="3638550" y="1314450"/>
          <p14:tracePt t="14948" x="3644900" y="1308100"/>
          <p14:tracePt t="14981" x="3651250" y="1308100"/>
          <p14:tracePt t="14998" x="3663950" y="1308100"/>
          <p14:tracePt t="15031" x="3670300" y="1308100"/>
          <p14:tracePt t="15287" x="3663950" y="1314450"/>
          <p14:tracePt t="15311" x="3651250" y="1314450"/>
          <p14:tracePt t="15335" x="3644900" y="1314450"/>
          <p14:tracePt t="15472" x="3651250" y="1314450"/>
          <p14:tracePt t="15479" x="3683000" y="1314450"/>
          <p14:tracePt t="15489" x="3721100" y="1314450"/>
          <p14:tracePt t="15498" x="3765550" y="1320800"/>
          <p14:tracePt t="15515" x="3854450" y="1320800"/>
          <p14:tracePt t="15531" x="3975100" y="1320800"/>
          <p14:tracePt t="15548" x="4095750" y="1320800"/>
          <p14:tracePt t="15565" x="4216400" y="1320800"/>
          <p14:tracePt t="15582" x="4337050" y="1320800"/>
          <p14:tracePt t="15598" x="4438650" y="1314450"/>
          <p14:tracePt t="15599" x="4483100" y="1314450"/>
          <p14:tracePt t="15615" x="4527550" y="1308100"/>
          <p14:tracePt t="15632" x="4540250" y="1301750"/>
          <p14:tracePt t="15665" x="4552950" y="1301750"/>
          <p14:tracePt t="15681" x="4584700" y="1301750"/>
          <p14:tracePt t="15698" x="4610100" y="1301750"/>
          <p14:tracePt t="15715" x="4616450" y="1301750"/>
          <p14:tracePt t="15919" x="4610100" y="1301750"/>
          <p14:tracePt t="15928" x="4584700" y="1301750"/>
          <p14:tracePt t="15938" x="4533900" y="1301750"/>
          <p14:tracePt t="15948" x="4508500" y="1301750"/>
          <p14:tracePt t="15965" x="4438650" y="1308100"/>
          <p14:tracePt t="15982" x="4406900" y="1308100"/>
          <p14:tracePt t="15998" x="4394200" y="1308100"/>
          <p14:tracePt t="16136" x="4394200" y="1314450"/>
          <p14:tracePt t="16160" x="4419600" y="1320800"/>
          <p14:tracePt t="16166" x="4483100" y="1320800"/>
          <p14:tracePt t="16182" x="4559300" y="1333500"/>
          <p14:tracePt t="16198" x="4800600" y="1339850"/>
          <p14:tracePt t="16215" x="4902200" y="1339850"/>
          <p14:tracePt t="16232" x="4933950" y="1346200"/>
          <p14:tracePt t="16248" x="4940300" y="1346200"/>
          <p14:tracePt t="16439" x="4927600" y="1346200"/>
          <p14:tracePt t="16447" x="4908550" y="1346200"/>
          <p14:tracePt t="16458" x="4895850" y="1346200"/>
          <p14:tracePt t="16465" x="4883150" y="1346200"/>
          <p14:tracePt t="16482" x="4876800" y="1346200"/>
          <p14:tracePt t="16515" x="4870450" y="1346200"/>
          <p14:tracePt t="16548" x="4864100" y="1346200"/>
          <p14:tracePt t="16565" x="4857750" y="1346200"/>
          <p14:tracePt t="16631" x="4838700" y="1339850"/>
          <p14:tracePt t="16649" x="4819650" y="1308100"/>
          <p14:tracePt t="16665" x="4806950" y="1301750"/>
          <p14:tracePt t="16682" x="4800600" y="1295400"/>
          <p14:tracePt t="19199" x="4794250" y="1295400"/>
          <p14:tracePt t="19207" x="4781550" y="1295400"/>
          <p14:tracePt t="19216" x="4768850" y="1295400"/>
          <p14:tracePt t="19233" x="4737100" y="1320800"/>
          <p14:tracePt t="19249" x="4730750" y="1320800"/>
          <p14:tracePt t="19266" x="4711700" y="1327150"/>
          <p14:tracePt t="19283" x="4648200" y="1352550"/>
          <p14:tracePt t="19299" x="4502150" y="1384300"/>
          <p14:tracePt t="19316" x="4311650" y="1422400"/>
          <p14:tracePt t="19333" x="4140200" y="1447800"/>
          <p14:tracePt t="19334" x="4070350" y="1454150"/>
          <p14:tracePt t="19349" x="3987800" y="1466850"/>
          <p14:tracePt t="19366" x="3841750" y="1466850"/>
          <p14:tracePt t="19367" x="3765550" y="1466850"/>
          <p14:tracePt t="19383" x="3613150" y="1466850"/>
          <p14:tracePt t="19399" x="3441700" y="1466850"/>
          <p14:tracePt t="19416" x="3276600" y="1466850"/>
          <p14:tracePt t="19433" x="3155950" y="1466850"/>
          <p14:tracePt t="19449" x="3022600" y="1492250"/>
          <p14:tracePt t="19466" x="2901950" y="1536700"/>
          <p14:tracePt t="19483" x="2794000" y="1568450"/>
          <p14:tracePt t="19500" x="2705100" y="1581150"/>
          <p14:tracePt t="19516" x="2603500" y="1600200"/>
          <p14:tracePt t="19533" x="2482850" y="1625600"/>
          <p14:tracePt t="19534" x="2413000" y="1663700"/>
          <p14:tracePt t="19550" x="2349500" y="1689100"/>
          <p14:tracePt t="19551" x="2279650" y="1714500"/>
          <p14:tracePt t="19567" x="2165350" y="1765300"/>
          <p14:tracePt t="19583" x="2057400" y="1828800"/>
          <p14:tracePt t="19600" x="1949450" y="1885950"/>
          <p14:tracePt t="19616" x="1784350" y="1968500"/>
          <p14:tracePt t="19633" x="1638300" y="2044700"/>
          <p14:tracePt t="19650" x="1498600" y="2101850"/>
          <p14:tracePt t="19666" x="1358900" y="2152650"/>
          <p14:tracePt t="19683" x="1225550" y="2184400"/>
          <p14:tracePt t="19699" x="1136650" y="2190750"/>
          <p14:tracePt t="19716" x="1047750" y="2190750"/>
          <p14:tracePt t="19733" x="946150" y="2190750"/>
          <p14:tracePt t="19750" x="838200" y="2171700"/>
          <p14:tracePt t="19766" x="749300" y="2165350"/>
          <p14:tracePt t="19783" x="622300" y="2139950"/>
          <p14:tracePt t="19799" x="552450" y="2133600"/>
          <p14:tracePt t="19816" x="508000" y="2127250"/>
          <p14:tracePt t="19833" x="482600" y="2120900"/>
          <p14:tracePt t="19849" x="476250" y="2114550"/>
          <p14:tracePt t="19883" x="450850" y="2108200"/>
          <p14:tracePt t="19900" x="431800" y="2095500"/>
          <p14:tracePt t="19916" x="406400" y="2095500"/>
          <p14:tracePt t="19933" x="381000" y="2089150"/>
          <p14:tracePt t="19934" x="381000" y="2082800"/>
          <p14:tracePt t="19950" x="368300" y="2082800"/>
          <p14:tracePt t="19983" x="374650" y="2070100"/>
          <p14:tracePt t="19999" x="457200" y="2070100"/>
          <p14:tracePt t="20016" x="565150" y="2070100"/>
          <p14:tracePt t="20033" x="660400" y="2070100"/>
          <p14:tracePt t="20050" x="742950" y="2070100"/>
          <p14:tracePt t="20066" x="806450" y="2070100"/>
          <p14:tracePt t="20083" x="889000" y="2070100"/>
          <p14:tracePt t="20099" x="990600" y="2070100"/>
          <p14:tracePt t="20116" x="1111250" y="2070100"/>
          <p14:tracePt t="20133" x="1181100" y="2070100"/>
          <p14:tracePt t="20135" x="1187450" y="2070100"/>
          <p14:tracePt t="20149" x="1193800" y="2070100"/>
          <p14:tracePt t="20166" x="1200150" y="2070100"/>
          <p14:tracePt t="20167" x="1206500" y="2070100"/>
          <p14:tracePt t="20183" x="1225550" y="2070100"/>
          <p14:tracePt t="20200" x="1308100" y="2070100"/>
          <p14:tracePt t="20216" x="1460500" y="2070100"/>
          <p14:tracePt t="20233" x="1587500" y="2070100"/>
          <p14:tracePt t="20250" x="1638300" y="2070100"/>
          <p14:tracePt t="20267" x="1657350" y="2070100"/>
          <p14:tracePt t="20300" x="1663700" y="2070100"/>
          <p14:tracePt t="20316" x="1708150" y="2070100"/>
          <p14:tracePt t="20333" x="1790700" y="2070100"/>
          <p14:tracePt t="20350" x="1885950" y="2070100"/>
          <p14:tracePt t="20351" x="1917700" y="2063750"/>
          <p14:tracePt t="20366" x="1962150" y="2044700"/>
          <p14:tracePt t="20383" x="1981200" y="2032000"/>
          <p14:tracePt t="20400" x="1993900" y="2012950"/>
          <p14:tracePt t="20417" x="2025650" y="1974850"/>
          <p14:tracePt t="20433" x="2051050" y="1936750"/>
          <p14:tracePt t="20450" x="2076450" y="1898650"/>
          <p14:tracePt t="20466" x="2095500" y="1854200"/>
          <p14:tracePt t="20483" x="2101850" y="1822450"/>
          <p14:tracePt t="20500" x="2101850" y="1803400"/>
          <p14:tracePt t="20517" x="2108200" y="1765300"/>
          <p14:tracePt t="20534" x="2120900" y="1695450"/>
          <p14:tracePt t="20536" x="2120900" y="1657350"/>
          <p14:tracePt t="20550" x="2120900" y="1625600"/>
          <p14:tracePt t="20566" x="2025650" y="1409700"/>
          <p14:tracePt t="20583" x="1885950" y="1276350"/>
          <p14:tracePt t="20600" x="1752600" y="1174750"/>
          <p14:tracePt t="20616" x="1663700" y="1123950"/>
          <p14:tracePt t="20633" x="1631950" y="1104900"/>
          <p14:tracePt t="20650" x="1593850" y="1098550"/>
          <p14:tracePt t="20666" x="1536700" y="1079500"/>
          <p14:tracePt t="20683" x="1460500" y="1079500"/>
          <p14:tracePt t="20700" x="1358900" y="1117600"/>
          <p14:tracePt t="20716" x="1276350" y="1187450"/>
          <p14:tracePt t="20733" x="1225550" y="1276350"/>
          <p14:tracePt t="20750" x="1200150" y="1384300"/>
          <p14:tracePt t="20751" x="1193800" y="1435100"/>
          <p14:tracePt t="20767" x="1187450" y="1492250"/>
          <p14:tracePt t="20783" x="1174750" y="1663700"/>
          <p14:tracePt t="20800" x="1174750" y="1778000"/>
          <p14:tracePt t="20816" x="1174750" y="1885950"/>
          <p14:tracePt t="20833" x="1231900" y="1981200"/>
          <p14:tracePt t="20850" x="1346200" y="2038350"/>
          <p14:tracePt t="20866" x="1441450" y="2076450"/>
          <p14:tracePt t="20883" x="1492250" y="2095500"/>
          <p14:tracePt t="20900" x="1504950" y="2101850"/>
          <p14:tracePt t="20902" x="1511300" y="2101850"/>
          <p14:tracePt t="20917" x="1530350" y="2114550"/>
          <p14:tracePt t="20933" x="1593850" y="2139950"/>
          <p14:tracePt t="20935" x="1631950" y="2146300"/>
          <p14:tracePt t="20950" x="1663700" y="2146300"/>
          <p14:tracePt t="20951" x="1727200" y="2152650"/>
          <p14:tracePt t="20966" x="1797050" y="2159000"/>
          <p14:tracePt t="20983" x="1828800" y="2171700"/>
          <p14:tracePt t="21153" x="1835150" y="2171700"/>
          <p14:tracePt t="21304" x="1841500" y="2171700"/>
          <p14:tracePt t="38904" x="1854200" y="2178050"/>
          <p14:tracePt t="38912" x="1898650" y="2197100"/>
          <p14:tracePt t="38923" x="1949450" y="2222500"/>
          <p14:tracePt t="38939" x="2101850" y="2254250"/>
          <p14:tracePt t="38957" x="2305050" y="2286000"/>
          <p14:tracePt t="38972" x="2533650" y="2324100"/>
          <p14:tracePt t="38989" x="2698750" y="2374900"/>
          <p14:tracePt t="38990" x="2749550" y="2393950"/>
          <p14:tracePt t="39006" x="2762250" y="2393950"/>
          <p14:tracePt t="39199" x="2762250" y="2387600"/>
          <p14:tracePt t="39216" x="2781300" y="2381250"/>
          <p14:tracePt t="39223" x="2825750" y="2374900"/>
          <p14:tracePt t="39239" x="2889250" y="2349500"/>
          <p14:tracePt t="39256" x="2952750" y="2330450"/>
          <p14:tracePt t="39273" x="3003550" y="2311400"/>
          <p14:tracePt t="39289" x="3048000" y="2305050"/>
          <p14:tracePt t="39306" x="3054350" y="2298700"/>
          <p14:tracePt t="39393" x="3054350" y="2292350"/>
          <p14:tracePt t="39408" x="3035300" y="2292350"/>
          <p14:tracePt t="39416" x="3028950" y="2292350"/>
          <p14:tracePt t="39423" x="3009900" y="2292350"/>
          <p14:tracePt t="39440" x="2965450" y="2292350"/>
          <p14:tracePt t="39456" x="2889250" y="2292350"/>
          <p14:tracePt t="39473" x="2800350" y="2292350"/>
          <p14:tracePt t="39489" x="2749550" y="2292350"/>
          <p14:tracePt t="39506" x="2724150" y="2292350"/>
          <p14:tracePt t="39523" x="2717800" y="2292350"/>
          <p14:tracePt t="39792" x="2711450" y="2292350"/>
          <p14:tracePt t="40271" x="2711450" y="2298700"/>
          <p14:tracePt t="40278" x="2736850" y="2305050"/>
          <p14:tracePt t="40290" x="2768600" y="2311400"/>
          <p14:tracePt t="40306" x="2901950" y="2311400"/>
          <p14:tracePt t="40323" x="3079750" y="2317750"/>
          <p14:tracePt t="40340" x="3257550" y="2317750"/>
          <p14:tracePt t="40357" x="3429000" y="2317750"/>
          <p14:tracePt t="40358" x="3492500" y="2317750"/>
          <p14:tracePt t="40373" x="3562350" y="2317750"/>
          <p14:tracePt t="40374" x="3619500" y="2317750"/>
          <p14:tracePt t="40390" x="3663950" y="2317750"/>
          <p14:tracePt t="40406" x="3778250" y="2311400"/>
          <p14:tracePt t="40423" x="3829050" y="2311400"/>
          <p14:tracePt t="40440" x="3854450" y="2311400"/>
          <p14:tracePt t="40497" x="3860800" y="2311400"/>
          <p14:tracePt t="40719" x="3854450" y="2311400"/>
          <p14:tracePt t="40728" x="3835400" y="2311400"/>
          <p14:tracePt t="40735" x="3816350" y="2311400"/>
          <p14:tracePt t="40746" x="3784600" y="2311400"/>
          <p14:tracePt t="40756" x="3740150" y="2324100"/>
          <p14:tracePt t="40773" x="3644900" y="2349500"/>
          <p14:tracePt t="40790" x="3549650" y="2381250"/>
          <p14:tracePt t="40791" x="3498850" y="2387600"/>
          <p14:tracePt t="40806" x="3429000" y="2393950"/>
          <p14:tracePt t="40823" x="3403600" y="2393950"/>
          <p14:tracePt t="40903" x="3409950" y="2393950"/>
          <p14:tracePt t="40915" x="3422650" y="2393950"/>
          <p14:tracePt t="40928" x="3429000" y="2381250"/>
          <p14:tracePt t="40935" x="3441700" y="2381250"/>
          <p14:tracePt t="40943" x="3448050" y="2374900"/>
          <p14:tracePt t="40958" x="3454400" y="2368550"/>
          <p14:tracePt t="40973" x="3473450" y="2362200"/>
          <p14:tracePt t="40990" x="3486150" y="2355850"/>
          <p14:tracePt t="40991" x="3492500" y="2355850"/>
          <p14:tracePt t="41007" x="3517900" y="2355850"/>
          <p14:tracePt t="41023" x="3536950" y="2349500"/>
          <p14:tracePt t="41040" x="3562350" y="2349500"/>
          <p14:tracePt t="41057" x="3581400" y="2336800"/>
          <p14:tracePt t="41073" x="3606800" y="2336800"/>
          <p14:tracePt t="41090" x="3613150" y="2336800"/>
          <p14:tracePt t="41107" x="3625850" y="2336800"/>
          <p14:tracePt t="41123" x="3651250" y="2336800"/>
          <p14:tracePt t="41140" x="3683000" y="2336800"/>
          <p14:tracePt t="41157" x="3695700" y="2336800"/>
          <p14:tracePt t="41173" x="3708400" y="2336800"/>
          <p14:tracePt t="41191" x="3714750" y="2330450"/>
          <p14:tracePt t="41206" x="3721100" y="2330450"/>
          <p14:tracePt t="41224" x="3727450" y="2324100"/>
          <p14:tracePt t="41240" x="3727450" y="2317750"/>
          <p14:tracePt t="41359" x="3733800" y="2317750"/>
          <p14:tracePt t="41399" x="3733800" y="2324100"/>
          <p14:tracePt t="41407" x="3733800" y="2330450"/>
          <p14:tracePt t="43494" x="3733800" y="2336800"/>
          <p14:tracePt t="43503" x="3752850" y="2343150"/>
          <p14:tracePt t="43513" x="3810000" y="2330450"/>
          <p14:tracePt t="43524" x="3873500" y="2324100"/>
          <p14:tracePt t="43541" x="4000500" y="2298700"/>
          <p14:tracePt t="43558" x="4114800" y="2286000"/>
          <p14:tracePt t="43559" x="4165600" y="2279650"/>
          <p14:tracePt t="43574" x="4216400" y="2279650"/>
          <p14:tracePt t="43591" x="4375150" y="2279650"/>
          <p14:tracePt t="43607" x="4502150" y="2279650"/>
          <p14:tracePt t="43624" x="4629150" y="2266950"/>
          <p14:tracePt t="43641" x="4743450" y="2254250"/>
          <p14:tracePt t="43658" x="4845050" y="2254250"/>
          <p14:tracePt t="43674" x="4946650" y="2254250"/>
          <p14:tracePt t="43691" x="5041900" y="2254250"/>
          <p14:tracePt t="43708" x="5118100" y="2247900"/>
          <p14:tracePt t="43724" x="5207000" y="2228850"/>
          <p14:tracePt t="43741" x="5289550" y="2216150"/>
          <p14:tracePt t="43758" x="5346700" y="2190750"/>
          <p14:tracePt t="43774" x="5353050" y="2190750"/>
          <p14:tracePt t="43775" x="5359400" y="2190750"/>
          <p14:tracePt t="43808" x="5359400" y="2184400"/>
          <p14:tracePt t="43841" x="5359400" y="2159000"/>
          <p14:tracePt t="43858" x="5314950" y="2127250"/>
          <p14:tracePt t="43878" x="5251450" y="2095500"/>
          <p14:tracePt t="43892" x="5226050" y="2089150"/>
          <p14:tracePt t="43896" x="5194300" y="2076450"/>
          <p14:tracePt t="43908" x="5149850" y="2063750"/>
          <p14:tracePt t="43926" x="5111750" y="2044700"/>
          <p14:tracePt t="43929" x="5105400" y="2038350"/>
          <p14:tracePt t="43942" x="5105400" y="2032000"/>
          <p14:tracePt t="43974" x="5111750" y="2000250"/>
          <p14:tracePt t="43992" x="5226050" y="1968500"/>
          <p14:tracePt t="44008" x="5397500" y="1949450"/>
          <p14:tracePt t="44024" x="5568950" y="1930400"/>
          <p14:tracePt t="44041" x="5702300" y="1930400"/>
          <p14:tracePt t="44058" x="5791200" y="1930400"/>
          <p14:tracePt t="44074" x="5822950" y="1930400"/>
          <p14:tracePt t="44108" x="5822950" y="1936750"/>
          <p14:tracePt t="44124" x="5822950" y="1943100"/>
          <p14:tracePt t="44141" x="5822950" y="1955800"/>
          <p14:tracePt t="44158" x="5816600" y="1955800"/>
          <p14:tracePt t="44174" x="5791200" y="1968500"/>
          <p14:tracePt t="44191" x="5753100" y="1968500"/>
          <p14:tracePt t="44208" x="5651500" y="2000250"/>
          <p14:tracePt t="44225" x="5505450" y="2019300"/>
          <p14:tracePt t="44241" x="5302250" y="2038350"/>
          <p14:tracePt t="44258" x="5149850" y="2070100"/>
          <p14:tracePt t="44274" x="4972050" y="2089150"/>
          <p14:tracePt t="44291" x="4794250" y="2120900"/>
          <p14:tracePt t="44308" x="4610100" y="2146300"/>
          <p14:tracePt t="44324" x="4381500" y="2178050"/>
          <p14:tracePt t="44341" x="4127500" y="2203450"/>
          <p14:tracePt t="44358" x="3848100" y="2241550"/>
          <p14:tracePt t="44374" x="3644900" y="2273300"/>
          <p14:tracePt t="44391" x="3600450" y="2273300"/>
          <p14:tracePt t="44409" x="3562350" y="2273300"/>
          <p14:tracePt t="44424" x="3467100" y="2273300"/>
          <p14:tracePt t="44441" x="3295650" y="2273300"/>
          <p14:tracePt t="44458" x="3130550" y="2273300"/>
          <p14:tracePt t="44474" x="2965450" y="2273300"/>
          <p14:tracePt t="44491" x="2857500" y="2279650"/>
          <p14:tracePt t="44508" x="2800350" y="2305050"/>
          <p14:tracePt t="44524" x="2755900" y="2324100"/>
          <p14:tracePt t="44541" x="2705100" y="2368550"/>
          <p14:tracePt t="44542" x="2686050" y="2387600"/>
          <p14:tracePt t="44558" x="2654300" y="2419350"/>
          <p14:tracePt t="44559" x="2635250" y="2444750"/>
          <p14:tracePt t="44574" x="2616200" y="2482850"/>
          <p14:tracePt t="44591" x="2616200" y="2514600"/>
          <p14:tracePt t="44608" x="2628900" y="2540000"/>
          <p14:tracePt t="44625" x="2673350" y="2552700"/>
          <p14:tracePt t="44641" x="2755900" y="2552700"/>
          <p14:tracePt t="44658" x="2857500" y="2552700"/>
          <p14:tracePt t="44674" x="2990850" y="2546350"/>
          <p14:tracePt t="44691" x="3162300" y="2527300"/>
          <p14:tracePt t="44708" x="3397250" y="2495550"/>
          <p14:tracePt t="44725" x="3644900" y="2489200"/>
          <p14:tracePt t="44741" x="3943350" y="2476500"/>
          <p14:tracePt t="44743" x="4051300" y="2470150"/>
          <p14:tracePt t="44758" x="4133850" y="2470150"/>
          <p14:tracePt t="44759" x="4235450" y="2444750"/>
          <p14:tracePt t="44774" x="4406900" y="2419350"/>
          <p14:tracePt t="44791" x="4572000" y="2393950"/>
          <p14:tracePt t="44808" x="4705350" y="2343150"/>
          <p14:tracePt t="44824" x="4819650" y="2292350"/>
          <p14:tracePt t="44841" x="4870450" y="2254250"/>
          <p14:tracePt t="44858" x="4889500" y="2209800"/>
          <p14:tracePt t="44875" x="4889500" y="2165350"/>
          <p14:tracePt t="44891" x="4889500" y="2133600"/>
          <p14:tracePt t="44908" x="4889500" y="2114550"/>
          <p14:tracePt t="44925" x="4864100" y="2070100"/>
          <p14:tracePt t="44941" x="4781550" y="1949450"/>
          <p14:tracePt t="44958" x="4660900" y="1828800"/>
          <p14:tracePt t="44960" x="4578350" y="1797050"/>
          <p14:tracePt t="44975" x="4419600" y="1746250"/>
          <p14:tracePt t="44991" x="4254500" y="1695450"/>
          <p14:tracePt t="45008" x="4102100" y="1651000"/>
          <p14:tracePt t="45025" x="3975100" y="1644650"/>
          <p14:tracePt t="45041" x="3829050" y="1638300"/>
          <p14:tracePt t="45058" x="3644900" y="1638300"/>
          <p14:tracePt t="45075" x="3378200" y="1638300"/>
          <p14:tracePt t="45091" x="3086100" y="1670050"/>
          <p14:tracePt t="45108" x="2819400" y="1752600"/>
          <p14:tracePt t="45125" x="2635250" y="1803400"/>
          <p14:tracePt t="45126" x="2578100" y="1835150"/>
          <p14:tracePt t="45141" x="2514600" y="1873250"/>
          <p14:tracePt t="45143" x="2476500" y="1898650"/>
          <p14:tracePt t="45159" x="2419350" y="1955800"/>
          <p14:tracePt t="45175" x="2387600" y="2012950"/>
          <p14:tracePt t="45192" x="2387600" y="2089150"/>
          <p14:tracePt t="45208" x="2457450" y="2260600"/>
          <p14:tracePt t="45225" x="2660650" y="2495550"/>
          <p14:tracePt t="45241" x="2819400" y="2654300"/>
          <p14:tracePt t="45258" x="2940050" y="2730500"/>
          <p14:tracePt t="45275" x="3003550" y="2755900"/>
          <p14:tracePt t="45291" x="3041650" y="2755900"/>
          <p14:tracePt t="45308" x="3067050" y="2755900"/>
          <p14:tracePt t="45325" x="3086100" y="2755900"/>
          <p14:tracePt t="45341" x="3092450" y="2755900"/>
          <p14:tracePt t="45358" x="3105150" y="2755900"/>
          <p14:tracePt t="45375" x="3124200" y="2755900"/>
          <p14:tracePt t="45391" x="3136900" y="2755900"/>
          <p14:tracePt t="45409" x="3149600" y="2755900"/>
          <p14:tracePt t="45425" x="3175000" y="2755900"/>
          <p14:tracePt t="45441" x="3206750" y="2749550"/>
          <p14:tracePt t="45458" x="3251200" y="2730500"/>
          <p14:tracePt t="45475" x="3295650" y="2724150"/>
          <p14:tracePt t="45491" x="3378200" y="2698750"/>
          <p14:tracePt t="45508" x="3486150" y="2686050"/>
          <p14:tracePt t="45525" x="3657600" y="2686050"/>
          <p14:tracePt t="45542" x="3835400" y="2686050"/>
          <p14:tracePt t="45558" x="3975100" y="2686050"/>
          <p14:tracePt t="45559" x="4032250" y="2686050"/>
          <p14:tracePt t="45575" x="4127500" y="2686050"/>
          <p14:tracePt t="45591" x="4197350" y="2686050"/>
          <p14:tracePt t="45608" x="4267200" y="2686050"/>
          <p14:tracePt t="45625" x="4337050" y="2679700"/>
          <p14:tracePt t="45641" x="4425950" y="2673350"/>
          <p14:tracePt t="45658" x="4495800" y="2660650"/>
          <p14:tracePt t="45675" x="4565650" y="2660650"/>
          <p14:tracePt t="45693" x="4603750" y="2660650"/>
          <p14:tracePt t="45708" x="4622800" y="2660650"/>
          <p14:tracePt t="45725" x="4635500" y="2660650"/>
          <p14:tracePt t="45741" x="4641850" y="2660650"/>
          <p14:tracePt t="45742" x="4654550" y="2660650"/>
          <p14:tracePt t="45758" x="4673600" y="2647950"/>
          <p14:tracePt t="45775" x="4705350" y="2641600"/>
          <p14:tracePt t="45791" x="4737100" y="2635250"/>
          <p14:tracePt t="45808" x="4768850" y="2622550"/>
          <p14:tracePt t="45825" x="4794250" y="2616200"/>
          <p14:tracePt t="45842" x="4806950" y="2609850"/>
          <p14:tracePt t="45858" x="4819650" y="2603500"/>
          <p14:tracePt t="45875" x="4838700" y="2603500"/>
          <p14:tracePt t="45891" x="4845050" y="2597150"/>
          <p14:tracePt t="45909" x="4864100" y="2597150"/>
          <p14:tracePt t="45925" x="4876800" y="2590800"/>
          <p14:tracePt t="45942" x="4902200" y="2578100"/>
          <p14:tracePt t="45958" x="4959350" y="2565400"/>
          <p14:tracePt t="45975" x="5035550" y="2552700"/>
          <p14:tracePt t="45992" x="5111750" y="2540000"/>
          <p14:tracePt t="46008" x="5156200" y="2540000"/>
          <p14:tracePt t="46025" x="5207000" y="2533650"/>
          <p14:tracePt t="46042" x="5226050" y="2514600"/>
          <p14:tracePt t="46058" x="5251450" y="2508250"/>
          <p14:tracePt t="46075" x="5308600" y="2489200"/>
          <p14:tracePt t="46092" x="5397500" y="2482850"/>
          <p14:tracePt t="46108" x="5473700" y="2476500"/>
          <p14:tracePt t="46125" x="5530850" y="2470150"/>
          <p14:tracePt t="46142" x="5549900" y="2463800"/>
          <p14:tracePt t="46143" x="5556250" y="2463800"/>
          <p14:tracePt t="46159" x="5562600" y="2463800"/>
          <p14:tracePt t="46175" x="5581650" y="2463800"/>
          <p14:tracePt t="46192" x="5588000" y="2463800"/>
          <p14:tracePt t="46328" x="5594350" y="2457450"/>
          <p14:tracePt t="49327" x="5588000" y="2457450"/>
          <p14:tracePt t="49334" x="5575300" y="2451100"/>
          <p14:tracePt t="49343" x="5556250" y="2451100"/>
          <p14:tracePt t="49360" x="5518150" y="2444750"/>
          <p14:tracePt t="49376" x="5461000" y="2438400"/>
          <p14:tracePt t="49393" x="5353050" y="2419350"/>
          <p14:tracePt t="49409" x="5251450" y="2400300"/>
          <p14:tracePt t="49426" x="5137150" y="2374900"/>
          <p14:tracePt t="49443" x="5080000" y="2368550"/>
          <p14:tracePt t="49460" x="5041900" y="2355850"/>
          <p14:tracePt t="49477" x="4972050" y="2349500"/>
          <p14:tracePt t="49493" x="4908550" y="2349500"/>
          <p14:tracePt t="49510" x="4857750" y="2349500"/>
          <p14:tracePt t="49511" x="4832350" y="2349500"/>
          <p14:tracePt t="49526" x="4819650" y="2349500"/>
          <p14:tracePt t="49543" x="4724400" y="2355850"/>
          <p14:tracePt t="49560" x="4622800" y="2362200"/>
          <p14:tracePt t="49576" x="4514850" y="2362200"/>
          <p14:tracePt t="49593" x="4400550" y="2362200"/>
          <p14:tracePt t="49609" x="4305300" y="2362200"/>
          <p14:tracePt t="49626" x="4222750" y="2362200"/>
          <p14:tracePt t="49643" x="4152900" y="2362200"/>
          <p14:tracePt t="49659" x="4070350" y="2362200"/>
          <p14:tracePt t="49676" x="3968750" y="2362200"/>
          <p14:tracePt t="49693" x="3848100" y="2362200"/>
          <p14:tracePt t="49709" x="3727450" y="2362200"/>
          <p14:tracePt t="49726" x="3594100" y="2349500"/>
          <p14:tracePt t="49728" x="3530600" y="2343150"/>
          <p14:tracePt t="49743" x="3384550" y="2317750"/>
          <p14:tracePt t="49759" x="3232150" y="2298700"/>
          <p14:tracePt t="49776" x="3073400" y="2279650"/>
          <p14:tracePt t="49793" x="2851150" y="2241550"/>
          <p14:tracePt t="49809" x="2590800" y="2203450"/>
          <p14:tracePt t="49826" x="2406650" y="2165350"/>
          <p14:tracePt t="49843" x="2273300" y="2152650"/>
          <p14:tracePt t="49860" x="2165350" y="2133600"/>
          <p14:tracePt t="49876" x="2032000" y="2120900"/>
          <p14:tracePt t="49893" x="1905000" y="2114550"/>
          <p14:tracePt t="49910" x="1765300" y="2114550"/>
          <p14:tracePt t="49911" x="1708150" y="2114550"/>
          <p14:tracePt t="49926" x="1657350" y="2114550"/>
          <p14:tracePt t="49927" x="1600200" y="2114550"/>
          <p14:tracePt t="49943" x="1479550" y="2095500"/>
          <p14:tracePt t="49960" x="1377950" y="2095500"/>
          <p14:tracePt t="49976" x="1257300" y="2063750"/>
          <p14:tracePt t="49993" x="1136650" y="2051050"/>
          <p14:tracePt t="50010" x="1016000" y="2032000"/>
          <p14:tracePt t="50026" x="920750" y="2032000"/>
          <p14:tracePt t="50043" x="844550" y="2025650"/>
          <p14:tracePt t="50060" x="762000" y="2019300"/>
          <p14:tracePt t="50077" x="698500" y="2006600"/>
          <p14:tracePt t="50093" x="603250" y="1993900"/>
          <p14:tracePt t="50110" x="508000" y="1962150"/>
          <p14:tracePt t="50111" x="469900" y="1955800"/>
          <p14:tracePt t="50127" x="425450" y="1936750"/>
          <p14:tracePt t="50143" x="406400" y="1930400"/>
          <p14:tracePt t="50160" x="400050" y="1930400"/>
          <p14:tracePt t="50176" x="393700" y="1917700"/>
          <p14:tracePt t="50193" x="393700" y="1911350"/>
          <p14:tracePt t="50233" x="393700" y="1905000"/>
          <p14:tracePt t="50265" x="412750" y="1905000"/>
          <p14:tracePt t="50271" x="476250" y="1917700"/>
          <p14:tracePt t="50278" x="546100" y="1936750"/>
          <p14:tracePt t="50293" x="647700" y="1968500"/>
          <p14:tracePt t="50310" x="844550" y="2006600"/>
          <p14:tracePt t="50311" x="933450" y="2012950"/>
          <p14:tracePt t="50326" x="1092200" y="2032000"/>
          <p14:tracePt t="50343" x="1193800" y="2038350"/>
          <p14:tracePt t="50360" x="1289050" y="2038350"/>
          <p14:tracePt t="50377" x="1403350" y="2038350"/>
          <p14:tracePt t="50393" x="1511300" y="2025650"/>
          <p14:tracePt t="50410" x="1631950" y="2000250"/>
          <p14:tracePt t="50426" x="1682750" y="1968500"/>
          <p14:tracePt t="50443" x="1695450" y="1949450"/>
          <p14:tracePt t="50460" x="1701800" y="1911350"/>
          <p14:tracePt t="50477" x="1720850" y="1803400"/>
          <p14:tracePt t="50493" x="1733550" y="1670050"/>
          <p14:tracePt t="50510" x="1733550" y="1530350"/>
          <p14:tracePt t="50511" x="1733550" y="1492250"/>
          <p14:tracePt t="50526" x="1708150" y="1416050"/>
          <p14:tracePt t="50543" x="1676400" y="1377950"/>
          <p14:tracePt t="50560" x="1651000" y="1358900"/>
          <p14:tracePt t="50577" x="1619250" y="1352550"/>
          <p14:tracePt t="50593" x="1593850" y="1352550"/>
          <p14:tracePt t="50610" x="1555750" y="1352550"/>
          <p14:tracePt t="50627" x="1498600" y="1397000"/>
          <p14:tracePt t="50643" x="1447800" y="1428750"/>
          <p14:tracePt t="50660" x="1409700" y="1473200"/>
          <p14:tracePt t="50677" x="1409700" y="1498600"/>
          <p14:tracePt t="50693" x="1409700" y="1524000"/>
          <p14:tracePt t="50710" x="1416050" y="1562100"/>
          <p14:tracePt t="50711" x="1428750" y="1587500"/>
          <p14:tracePt t="50727" x="1473200" y="1631950"/>
          <p14:tracePt t="50743" x="1543050" y="1695450"/>
          <p14:tracePt t="50760" x="1638300" y="1797050"/>
          <p14:tracePt t="50777" x="1778000" y="1917700"/>
          <p14:tracePt t="50794" x="1930400" y="2032000"/>
          <p14:tracePt t="50810" x="2070100" y="2159000"/>
          <p14:tracePt t="50827" x="2146300" y="2222500"/>
          <p14:tracePt t="50843" x="2203450" y="2273300"/>
          <p14:tracePt t="50860" x="2254250" y="2317750"/>
          <p14:tracePt t="50877" x="2305050" y="2362200"/>
          <p14:tracePt t="50893" x="2343150" y="2400300"/>
          <p14:tracePt t="50910" x="2368550" y="2432050"/>
          <p14:tracePt t="50911" x="2374900" y="2438400"/>
          <p14:tracePt t="50926" x="2374900" y="2444750"/>
          <p14:tracePt t="50943" x="2381250" y="2451100"/>
          <p14:tracePt t="50960" x="2381250" y="2457450"/>
          <p14:tracePt t="50976" x="2393950" y="2463800"/>
          <p14:tracePt t="50993" x="2406650" y="2470150"/>
          <p14:tracePt t="51010" x="2444750" y="2470150"/>
          <p14:tracePt t="51027" x="2514600" y="2470150"/>
          <p14:tracePt t="51043" x="2654300" y="2501900"/>
          <p14:tracePt t="51060" x="2781300" y="2508250"/>
          <p14:tracePt t="51077" x="2876550" y="2508250"/>
          <p14:tracePt t="51094" x="2927350" y="2508250"/>
          <p14:tracePt t="51110" x="2971800" y="2508250"/>
          <p14:tracePt t="51127" x="3022600" y="2508250"/>
          <p14:tracePt t="51143" x="3060700" y="2508250"/>
          <p14:tracePt t="51160" x="3092450" y="2508250"/>
          <p14:tracePt t="51177" x="3124200" y="2514600"/>
          <p14:tracePt t="51193" x="3168650" y="2514600"/>
          <p14:tracePt t="51210" x="3219450" y="2514600"/>
          <p14:tracePt t="51227" x="3257550" y="2520950"/>
          <p14:tracePt t="51243" x="3263900" y="2520950"/>
          <p14:tracePt t="51319" x="3270250" y="2520950"/>
          <p14:tracePt t="51327" x="3276600" y="2520950"/>
          <p14:tracePt t="51335" x="3282950" y="2520950"/>
          <p14:tracePt t="51391" x="3289300" y="2520950"/>
          <p14:tracePt t="51401" x="3289300" y="2501900"/>
          <p14:tracePt t="51406" x="3276600" y="2457450"/>
          <p14:tracePt t="51418" x="3251200" y="2413000"/>
          <p14:tracePt t="51427" x="3219450" y="2362200"/>
          <p14:tracePt t="51443" x="3181350" y="2317750"/>
          <p14:tracePt t="51460" x="3124200" y="2286000"/>
          <p14:tracePt t="51477" x="3022600" y="2254250"/>
          <p14:tracePt t="51494" x="2863850" y="2216150"/>
          <p14:tracePt t="51510" x="2654300" y="2159000"/>
          <p14:tracePt t="51511" x="2533650" y="2127250"/>
          <p14:tracePt t="51527" x="2336800" y="2063750"/>
          <p14:tracePt t="51543" x="2209800" y="2044700"/>
          <p14:tracePt t="51560" x="2082800" y="2032000"/>
          <p14:tracePt t="51577" x="1936750" y="2025650"/>
          <p14:tracePt t="51594" x="1784350" y="2025650"/>
          <p14:tracePt t="51610" x="1651000" y="2025650"/>
          <p14:tracePt t="51627" x="1555750" y="2032000"/>
          <p14:tracePt t="51643" x="1466850" y="2070100"/>
          <p14:tracePt t="51660" x="1384300" y="2133600"/>
          <p14:tracePt t="51677" x="1308100" y="2197100"/>
          <p14:tracePt t="51694" x="1225550" y="2286000"/>
          <p14:tracePt t="51710" x="1162050" y="2362200"/>
          <p14:tracePt t="51711" x="1123950" y="2419350"/>
          <p14:tracePt t="51727" x="1054100" y="2533650"/>
          <p14:tracePt t="51743" x="1016000" y="2647950"/>
          <p14:tracePt t="51760" x="965200" y="2762250"/>
          <p14:tracePt t="51777" x="933450" y="2870200"/>
          <p14:tracePt t="51794" x="920750" y="3003550"/>
          <p14:tracePt t="51810" x="901700" y="3136900"/>
          <p14:tracePt t="51827" x="901700" y="3219450"/>
          <p14:tracePt t="51844" x="901700" y="3263900"/>
          <p14:tracePt t="51860" x="901700" y="3295650"/>
          <p14:tracePt t="51878" x="920750" y="3365500"/>
          <p14:tracePt t="51881" x="933450" y="3416300"/>
          <p14:tracePt t="51894" x="952500" y="3479800"/>
          <p14:tracePt t="51910" x="1028700" y="3581400"/>
          <p14:tracePt t="51912" x="1066800" y="3625850"/>
          <p14:tracePt t="51927" x="1174750" y="3746500"/>
          <p14:tracePt t="51943" x="1327150" y="3867150"/>
          <p14:tracePt t="51960" x="1428750" y="3949700"/>
          <p14:tracePt t="51977" x="1485900" y="3981450"/>
          <p14:tracePt t="51994" x="1536700" y="4000500"/>
          <p14:tracePt t="52010" x="1600200" y="4032250"/>
          <p14:tracePt t="52027" x="1701800" y="4064000"/>
          <p14:tracePt t="52044" x="1816100" y="4095750"/>
          <p14:tracePt t="52060" x="1917700" y="4127500"/>
          <p14:tracePt t="52078" x="2032000" y="4159250"/>
          <p14:tracePt t="52094" x="2089150" y="4165600"/>
          <p14:tracePt t="52111" x="2311400" y="4203700"/>
          <p14:tracePt t="52128" x="2470150" y="4216400"/>
          <p14:tracePt t="52144" x="2590800" y="4229100"/>
          <p14:tracePt t="52162" x="2616200" y="4235450"/>
          <p14:tracePt t="52165" x="2641600" y="4235450"/>
          <p14:tracePt t="52177" x="2686050" y="4235450"/>
          <p14:tracePt t="52194" x="2730500" y="4229100"/>
          <p14:tracePt t="52210" x="2825750" y="4216400"/>
          <p14:tracePt t="52227" x="2940050" y="4197350"/>
          <p14:tracePt t="52244" x="3009900" y="4184650"/>
          <p14:tracePt t="52261" x="3028950" y="4171950"/>
          <p14:tracePt t="52277" x="3035300" y="4171950"/>
          <p14:tracePt t="52294" x="3048000" y="4159250"/>
          <p14:tracePt t="52310" x="3105150" y="4146550"/>
          <p14:tracePt t="52327" x="3155950" y="4127500"/>
          <p14:tracePt t="52344" x="3175000" y="4121150"/>
          <p14:tracePt t="52406" x="3181350" y="4121150"/>
          <p14:tracePt t="52419" x="3194050" y="4121150"/>
          <p14:tracePt t="52423" x="3206750" y="4121150"/>
          <p14:tracePt t="52433" x="3219450" y="4121150"/>
          <p14:tracePt t="52444" x="3238500" y="4121150"/>
          <p14:tracePt t="52460" x="3244850" y="4121150"/>
          <p14:tracePt t="52478" x="3257550" y="4121150"/>
          <p14:tracePt t="52494" x="3289300" y="4108450"/>
          <p14:tracePt t="52510" x="3517900" y="4095750"/>
          <p14:tracePt t="52527" x="3784600" y="4070350"/>
          <p14:tracePt t="52544" x="4121150" y="4051300"/>
          <p14:tracePt t="52561" x="4451350" y="4000500"/>
          <p14:tracePt t="52577" x="4724400" y="3962400"/>
          <p14:tracePt t="52594" x="4984750" y="3930650"/>
          <p14:tracePt t="52610" x="5270500" y="3886200"/>
          <p14:tracePt t="52627" x="5562600" y="3835400"/>
          <p14:tracePt t="52644" x="5873750" y="3759200"/>
          <p14:tracePt t="52661" x="6115050" y="3689350"/>
          <p14:tracePt t="52677" x="6261100" y="3644900"/>
          <p14:tracePt t="52678" x="6324600" y="3619500"/>
          <p14:tracePt t="52694" x="6375400" y="3613150"/>
          <p14:tracePt t="52710" x="6534150" y="3587750"/>
          <p14:tracePt t="52727" x="6699250" y="3575050"/>
          <p14:tracePt t="52744" x="6896100" y="3511550"/>
          <p14:tracePt t="52761" x="7143750" y="3435350"/>
          <p14:tracePt t="52777" x="7321550" y="3384550"/>
          <p14:tracePt t="52794" x="7429500" y="3327400"/>
          <p14:tracePt t="52811" x="7473950" y="3314700"/>
          <p14:tracePt t="52827" x="7493000" y="3295650"/>
          <p14:tracePt t="52844" x="7499350" y="3289300"/>
          <p14:tracePt t="52860" x="7512050" y="3270250"/>
          <p14:tracePt t="52877" x="7518400" y="3238500"/>
          <p14:tracePt t="52879" x="7518400" y="3225800"/>
          <p14:tracePt t="52894" x="7518400" y="3206750"/>
          <p14:tracePt t="52911" x="7518400" y="3117850"/>
          <p14:tracePt t="52927" x="7518400" y="3067050"/>
          <p14:tracePt t="52944" x="7518400" y="3041650"/>
          <p14:tracePt t="52961" x="7493000" y="3009900"/>
          <p14:tracePt t="52977" x="7442200" y="2940050"/>
          <p14:tracePt t="52994" x="7372350" y="2870200"/>
          <p14:tracePt t="53011" x="7296150" y="2825750"/>
          <p14:tracePt t="53027" x="7251700" y="2806700"/>
          <p14:tracePt t="53044" x="7226300" y="2800350"/>
          <p14:tracePt t="53061" x="7207250" y="2800350"/>
          <p14:tracePt t="53077" x="7188200" y="2800350"/>
          <p14:tracePt t="53078" x="7175500" y="2800350"/>
          <p14:tracePt t="53094" x="7150100" y="2794000"/>
          <p14:tracePt t="53111" x="7042150" y="2774950"/>
          <p14:tracePt t="53128" x="6934200" y="2755900"/>
          <p14:tracePt t="53144" x="6877050" y="2755900"/>
          <p14:tracePt t="53161" x="6845300" y="2755900"/>
          <p14:tracePt t="53177" x="6832600" y="2755900"/>
          <p14:tracePt t="53194" x="6819900" y="2755900"/>
          <p14:tracePt t="53211" x="6800850" y="2755900"/>
          <p14:tracePt t="53228" x="6775450" y="2749550"/>
          <p14:tracePt t="53244" x="6743700" y="2749550"/>
          <p14:tracePt t="53261" x="6737350" y="2743200"/>
          <p14:tracePt t="53278" x="6731000" y="2743200"/>
          <p14:tracePt t="53439" x="6737350" y="2743200"/>
          <p14:tracePt t="53447" x="6756400" y="2755900"/>
          <p14:tracePt t="53455" x="6781800" y="2755900"/>
          <p14:tracePt t="53463" x="6819900" y="2755900"/>
          <p14:tracePt t="53478" x="6864350" y="2762250"/>
          <p14:tracePt t="53494" x="6940550" y="2768600"/>
          <p14:tracePt t="53511" x="7092950" y="2787650"/>
          <p14:tracePt t="53527" x="7181850" y="2787650"/>
          <p14:tracePt t="53544" x="7251700" y="2787650"/>
          <p14:tracePt t="53561" x="7327900" y="2787650"/>
          <p14:tracePt t="53578" x="7416800" y="2781300"/>
          <p14:tracePt t="53594" x="7505700" y="2781300"/>
          <p14:tracePt t="53611" x="7581900" y="2781300"/>
          <p14:tracePt t="53628" x="7639050" y="2781300"/>
          <p14:tracePt t="53644" x="7670800" y="2781300"/>
          <p14:tracePt t="53661" x="7689850" y="2774950"/>
          <p14:tracePt t="53678" x="7727950" y="2768600"/>
          <p14:tracePt t="53694" x="7747000" y="2762250"/>
          <p14:tracePt t="53711" x="7766050" y="2755900"/>
          <p14:tracePt t="53727" x="7810500" y="2755900"/>
          <p14:tracePt t="53744" x="7854950" y="2755900"/>
          <p14:tracePt t="53761" x="7912100" y="2755900"/>
          <p14:tracePt t="53777" x="7956550" y="2755900"/>
          <p14:tracePt t="53794" x="7981950" y="2755900"/>
          <p14:tracePt t="54864" x="7975600" y="2755900"/>
          <p14:tracePt t="54871" x="7969250" y="2755900"/>
          <p14:tracePt t="54882" x="7950200" y="2755900"/>
          <p14:tracePt t="54894" x="7918450" y="2755900"/>
          <p14:tracePt t="54911" x="7842250" y="2762250"/>
          <p14:tracePt t="54928" x="7753350" y="2774950"/>
          <p14:tracePt t="54944" x="7658100" y="2794000"/>
          <p14:tracePt t="54961" x="7537450" y="2806700"/>
          <p14:tracePt t="54978" x="7346950" y="2838450"/>
          <p14:tracePt t="54995" x="7143750" y="2870200"/>
          <p14:tracePt t="55011" x="6972300" y="2889250"/>
          <p14:tracePt t="55028" x="6838950" y="2914650"/>
          <p14:tracePt t="55045" x="6724650" y="2946400"/>
          <p14:tracePt t="55046" x="6654800" y="2952750"/>
          <p14:tracePt t="55061" x="6572250" y="2971800"/>
          <p14:tracePt t="55078" x="6400800" y="2990850"/>
          <p14:tracePt t="55079" x="6305550" y="3009900"/>
          <p14:tracePt t="55095" x="6083300" y="3054350"/>
          <p14:tracePt t="55111" x="5816600" y="3155950"/>
          <p14:tracePt t="55129" x="5613400" y="3276600"/>
          <p14:tracePt t="55145" x="5372100" y="3397250"/>
          <p14:tracePt t="55162" x="5099050" y="3505200"/>
          <p14:tracePt t="55178" x="4838700" y="3581400"/>
          <p14:tracePt t="55195" x="4603750" y="3632200"/>
          <p14:tracePt t="55212" x="4438650" y="3663950"/>
          <p14:tracePt t="55228" x="4292600" y="3695700"/>
          <p14:tracePt t="55245" x="4159250" y="3721100"/>
          <p14:tracePt t="55246" x="4095750" y="3721100"/>
          <p14:tracePt t="55261" x="4006850" y="3721100"/>
          <p14:tracePt t="55278" x="3803650" y="3721100"/>
          <p14:tracePt t="55279" x="3689350" y="3702050"/>
          <p14:tracePt t="55295" x="3511550" y="3676650"/>
          <p14:tracePt t="55311" x="3340100" y="3651250"/>
          <p14:tracePt t="55328" x="3194050" y="3644900"/>
          <p14:tracePt t="55345" x="3060700" y="3625850"/>
          <p14:tracePt t="55361" x="2921000" y="3613150"/>
          <p14:tracePt t="55378" x="2794000" y="3613150"/>
          <p14:tracePt t="55395" x="2641600" y="3587750"/>
          <p14:tracePt t="55412" x="2463800" y="3575050"/>
          <p14:tracePt t="55428" x="2292350" y="3543300"/>
          <p14:tracePt t="55445" x="2159000" y="3517900"/>
          <p14:tracePt t="55446" x="2108200" y="3505200"/>
          <p14:tracePt t="55461" x="2063750" y="3505200"/>
          <p14:tracePt t="55478" x="1974850" y="3486150"/>
          <p14:tracePt t="55495" x="1949450" y="3486150"/>
          <p14:tracePt t="55511" x="1917700" y="3479800"/>
          <p14:tracePt t="55528" x="1898650" y="3467100"/>
          <p14:tracePt t="55545" x="1885950" y="3467100"/>
          <p14:tracePt t="55586" x="1879600" y="3467100"/>
          <p14:tracePt t="55606" x="1879600" y="3460750"/>
          <p14:tracePt t="55616" x="1879600" y="3454400"/>
          <p14:tracePt t="55623" x="1885950" y="3441700"/>
          <p14:tracePt t="55632" x="1917700" y="3435350"/>
          <p14:tracePt t="55645" x="1968500" y="3422650"/>
          <p14:tracePt t="55662" x="2120900" y="3403600"/>
          <p14:tracePt t="55679" x="2311400" y="3378200"/>
          <p14:tracePt t="55695" x="2647950" y="3346450"/>
          <p14:tracePt t="55712" x="2844800" y="3346450"/>
          <p14:tracePt t="55728" x="3022600" y="3346450"/>
          <p14:tracePt t="55745" x="3295650" y="3346450"/>
          <p14:tracePt t="55762" x="3479800" y="3352800"/>
          <p14:tracePt t="55778" x="3651250" y="3352800"/>
          <p14:tracePt t="55795" x="3797300" y="3352800"/>
          <p14:tracePt t="55812" x="3924300" y="3352800"/>
          <p14:tracePt t="55829" x="4013200" y="3352800"/>
          <p14:tracePt t="55845" x="4070350" y="3352800"/>
          <p14:tracePt t="55862" x="4121150" y="3352800"/>
          <p14:tracePt t="55863" x="4140200" y="3352800"/>
          <p14:tracePt t="55878" x="4146550" y="3352800"/>
          <p14:tracePt t="55895" x="4159250" y="3352800"/>
          <p14:tracePt t="55944" x="4165600" y="3352800"/>
          <p14:tracePt t="56232" x="4171950" y="3352800"/>
          <p14:tracePt t="56238" x="4171950" y="3359150"/>
          <p14:tracePt t="56257" x="4171950" y="3365500"/>
          <p14:tracePt t="56263" x="4165600" y="3371850"/>
          <p14:tracePt t="56318" x="4159250" y="3371850"/>
          <p14:tracePt t="56343" x="4146550" y="3371850"/>
          <p14:tracePt t="56353" x="4140200" y="3371850"/>
          <p14:tracePt t="56362" x="4127500" y="3371850"/>
          <p14:tracePt t="56379" x="4102100" y="3384550"/>
          <p14:tracePt t="56395" x="4070350" y="3390900"/>
          <p14:tracePt t="56413" x="4038600" y="3397250"/>
          <p14:tracePt t="56429" x="4019550" y="3416300"/>
          <p14:tracePt t="56445" x="4000500" y="3422650"/>
          <p14:tracePt t="56462" x="3975100" y="3441700"/>
          <p14:tracePt t="56479" x="3949700" y="3460750"/>
          <p14:tracePt t="56495" x="3886200" y="3486150"/>
          <p14:tracePt t="56512" x="3848100" y="3511550"/>
          <p14:tracePt t="56528" x="3810000" y="3549650"/>
          <p14:tracePt t="56545" x="3790950" y="3594100"/>
          <p14:tracePt t="56562" x="3771900" y="3651250"/>
          <p14:tracePt t="56579" x="3746500" y="3683000"/>
          <p14:tracePt t="56596" x="3733800" y="3702050"/>
          <p14:tracePt t="56612" x="3721100" y="3721100"/>
          <p14:tracePt t="56629" x="3708400" y="3733800"/>
          <p14:tracePt t="56662" x="3683000" y="3778250"/>
          <p14:tracePt t="56678" x="3619500" y="3930650"/>
          <p14:tracePt t="56695" x="3549650" y="4044950"/>
          <p14:tracePt t="56712" x="3429000" y="4178300"/>
          <p14:tracePt t="56728" x="3308350" y="4273550"/>
          <p14:tracePt t="56745" x="3194050" y="4356100"/>
          <p14:tracePt t="56762" x="3098800" y="4400550"/>
          <p14:tracePt t="56778" x="2978150" y="4445000"/>
          <p14:tracePt t="56795" x="2844800" y="4470400"/>
          <p14:tracePt t="56813" x="2743200" y="4476750"/>
          <p14:tracePt t="56828" x="2679700" y="4476750"/>
          <p14:tracePt t="56846" x="2609850" y="4470400"/>
          <p14:tracePt t="56862" x="2590800" y="4464050"/>
          <p14:tracePt t="56879" x="2527300" y="4451350"/>
          <p14:tracePt t="56896" x="2381250" y="4438650"/>
          <p14:tracePt t="56912" x="2241550" y="4413250"/>
          <p14:tracePt t="56929" x="2108200" y="4406900"/>
          <p14:tracePt t="56945" x="2038350" y="4387850"/>
          <p14:tracePt t="56962" x="1987550" y="4381500"/>
          <p14:tracePt t="56978" x="1962150" y="4368800"/>
          <p14:tracePt t="56995" x="1924050" y="4349750"/>
          <p14:tracePt t="57012" x="1885950" y="4330700"/>
          <p14:tracePt t="57029" x="1816100" y="4305300"/>
          <p14:tracePt t="57030" x="1784350" y="4292600"/>
          <p14:tracePt t="57045" x="1746250" y="4273550"/>
          <p14:tracePt t="57062" x="1720850" y="4267200"/>
          <p14:tracePt t="57079" x="1701800" y="4248150"/>
          <p14:tracePt t="57096" x="1695450" y="4248150"/>
          <p14:tracePt t="57143" x="1695450" y="4235450"/>
          <p14:tracePt t="57174" x="1714500" y="4235450"/>
          <p14:tracePt t="57186" x="1752600" y="4235450"/>
          <p14:tracePt t="57192" x="1784350" y="4235450"/>
          <p14:tracePt t="57201" x="1809750" y="4235450"/>
          <p14:tracePt t="57212" x="1828800" y="4235450"/>
          <p14:tracePt t="57229" x="1879600" y="4235450"/>
          <p14:tracePt t="57245" x="1987550" y="4241800"/>
          <p14:tracePt t="57246" x="2063750" y="4241800"/>
          <p14:tracePt t="57262" x="2165350" y="4241800"/>
          <p14:tracePt t="57263" x="2273300" y="4241800"/>
          <p14:tracePt t="57279" x="2514600" y="4241800"/>
          <p14:tracePt t="57295" x="2660650" y="4260850"/>
          <p14:tracePt t="57312" x="2717800" y="4267200"/>
          <p14:tracePt t="57329" x="2730500" y="4267200"/>
          <p14:tracePt t="57362" x="2736850" y="4267200"/>
          <p14:tracePt t="57395" x="2762250" y="4273550"/>
          <p14:tracePt t="57412" x="2781300" y="4279900"/>
          <p14:tracePt t="57494" x="2787650" y="4279900"/>
          <p14:tracePt t="57512" x="2806700" y="4279900"/>
          <p14:tracePt t="57529" x="2813050" y="4279900"/>
          <p14:tracePt t="61632" x="2838450" y="4279900"/>
          <p14:tracePt t="61639" x="2863850" y="4267200"/>
          <p14:tracePt t="61647" x="2901950" y="4260850"/>
          <p14:tracePt t="61663" x="3048000" y="4235450"/>
          <p14:tracePt t="61680" x="3378200" y="4184650"/>
          <p14:tracePt t="61697" x="3860800" y="4121150"/>
          <p14:tracePt t="61714" x="4311650" y="4051300"/>
          <p14:tracePt t="61730" x="4705350" y="3943350"/>
          <p14:tracePt t="61747" x="5124450" y="3803650"/>
          <p14:tracePt t="61764" x="5619750" y="3600450"/>
          <p14:tracePt t="61780" x="6096000" y="3333750"/>
          <p14:tracePt t="61797" x="6477000" y="3143250"/>
          <p14:tracePt t="61814" x="6718300" y="3073400"/>
          <p14:tracePt t="61815" x="6813550" y="3060700"/>
          <p14:tracePt t="61830" x="6864350" y="3060700"/>
          <p14:tracePt t="61832" x="6934200" y="3054350"/>
          <p14:tracePt t="61847" x="7016750" y="3035300"/>
          <p14:tracePt t="61864" x="7067550" y="3022600"/>
          <p14:tracePt t="61882" x="7092950" y="3016250"/>
          <p14:tracePt t="61897" x="7112000" y="3009900"/>
          <p14:tracePt t="61913" x="7118350" y="3009900"/>
          <p14:tracePt t="61948" x="7137400" y="3003550"/>
          <p14:tracePt t="61964" x="7156450" y="2990850"/>
          <p14:tracePt t="61980" x="7200900" y="2990850"/>
          <p14:tracePt t="61997" x="7245350" y="2990850"/>
          <p14:tracePt t="62014" x="7289800" y="2990850"/>
          <p14:tracePt t="62015" x="7308850" y="2984500"/>
          <p14:tracePt t="62030" x="7334250" y="2984500"/>
          <p14:tracePt t="62047" x="7366000" y="2984500"/>
          <p14:tracePt t="62064" x="7429500" y="2965450"/>
          <p14:tracePt t="62080" x="7518400" y="2959100"/>
          <p14:tracePt t="62097" x="7588250" y="2946400"/>
          <p14:tracePt t="62114" x="7632700" y="2927350"/>
          <p14:tracePt t="62130" x="7670800" y="2889250"/>
          <p14:tracePt t="62147" x="7702550" y="2825750"/>
          <p14:tracePt t="62164" x="7727950" y="2806700"/>
          <p14:tracePt t="62180" x="7747000" y="2794000"/>
          <p14:tracePt t="62197" x="7766050" y="2781300"/>
          <p14:tracePt t="62247" x="7772400" y="2781300"/>
          <p14:tracePt t="62278" x="7772400" y="2774950"/>
          <p14:tracePt t="62295" x="7759700" y="2774950"/>
          <p14:tracePt t="62305" x="7753350" y="2774950"/>
          <p14:tracePt t="62314" x="7747000" y="2774950"/>
          <p14:tracePt t="62330" x="7721600" y="2768600"/>
          <p14:tracePt t="62348" x="7677150" y="2768600"/>
          <p14:tracePt t="62364" x="7632700" y="2762250"/>
          <p14:tracePt t="62380" x="7600950" y="2762250"/>
          <p14:tracePt t="62397" x="7562850" y="2762250"/>
          <p14:tracePt t="62414" x="7493000" y="2762250"/>
          <p14:tracePt t="62430" x="7258050" y="2787650"/>
          <p14:tracePt t="62447" x="7029450" y="2787650"/>
          <p14:tracePt t="62464" x="6769100" y="2787650"/>
          <p14:tracePt t="62481" x="6502400" y="2800350"/>
          <p14:tracePt t="62497" x="6223000" y="2800350"/>
          <p14:tracePt t="62514" x="5803900" y="2838450"/>
          <p14:tracePt t="62530" x="5264150" y="2857500"/>
          <p14:tracePt t="62547" x="4762500" y="2870200"/>
          <p14:tracePt t="62564" x="4324350" y="2946400"/>
          <p14:tracePt t="62581" x="4025900" y="2997200"/>
          <p14:tracePt t="62598" x="3752850" y="3022600"/>
          <p14:tracePt t="62614" x="3441700" y="3022600"/>
          <p14:tracePt t="62615" x="3282950" y="3022600"/>
          <p14:tracePt t="62631" x="2990850" y="3022600"/>
          <p14:tracePt t="62647" x="2698750" y="3022600"/>
          <p14:tracePt t="62664" x="2381250" y="3022600"/>
          <p14:tracePt t="62681" x="2171700" y="3022600"/>
          <p14:tracePt t="62697" x="2006600" y="3022600"/>
          <p14:tracePt t="62714" x="1873250" y="3022600"/>
          <p14:tracePt t="62731" x="1746250" y="3022600"/>
          <p14:tracePt t="62748" x="1612900" y="2997200"/>
          <p14:tracePt t="62764" x="1460500" y="2990850"/>
          <p14:tracePt t="62780" x="1295400" y="2984500"/>
          <p14:tracePt t="62797" x="1162050" y="2984500"/>
          <p14:tracePt t="62798" x="1117600" y="2984500"/>
          <p14:tracePt t="62814" x="1092200" y="2984500"/>
          <p14:tracePt t="62830" x="977900" y="2984500"/>
          <p14:tracePt t="62848" x="895350" y="2984500"/>
          <p14:tracePt t="62864" x="800100" y="2984500"/>
          <p14:tracePt t="62881" x="698500" y="2984500"/>
          <p14:tracePt t="62897" x="546100" y="2984500"/>
          <p14:tracePt t="62914" x="469900" y="2984500"/>
          <p14:tracePt t="62931" x="463550" y="2984500"/>
          <p14:tracePt t="63023" x="476250" y="2984500"/>
          <p14:tracePt t="63031" x="520700" y="2984500"/>
          <p14:tracePt t="63047" x="666750" y="2984500"/>
          <p14:tracePt t="63065" x="850900" y="2984500"/>
          <p14:tracePt t="63081" x="1200150" y="2984500"/>
          <p14:tracePt t="63097" x="1612900" y="2984500"/>
          <p14:tracePt t="63114" x="1905000" y="2984500"/>
          <p14:tracePt t="63131" x="2076450" y="2984500"/>
          <p14:tracePt t="63148" x="2095500" y="2984500"/>
          <p14:tracePt t="63384" x="2101850" y="2990850"/>
          <p14:tracePt t="80319" x="2101850" y="2997200"/>
          <p14:tracePt t="80360" x="2101850" y="2978150"/>
          <p14:tracePt t="80368" x="2101850" y="2927350"/>
          <p14:tracePt t="80377" x="2120900" y="2794000"/>
          <p14:tracePt t="80386" x="2120900" y="2673350"/>
          <p14:tracePt t="80403" x="2133600" y="2463800"/>
          <p14:tracePt t="80420" x="2133600" y="2362200"/>
          <p14:tracePt t="80436" x="2152650" y="2273300"/>
          <p14:tracePt t="80453" x="2178050" y="2171700"/>
          <p14:tracePt t="80454" x="2184400" y="2139950"/>
          <p14:tracePt t="80470" x="2190750" y="2095500"/>
          <p14:tracePt t="80487" x="2190750" y="2019300"/>
          <p14:tracePt t="80503" x="2178050" y="1949450"/>
          <p14:tracePt t="80520" x="2146300" y="1930400"/>
          <p14:tracePt t="80537" x="2070100" y="1917700"/>
          <p14:tracePt t="80553" x="1955800" y="1879600"/>
          <p14:tracePt t="80570" x="1778000" y="1854200"/>
          <p14:tracePt t="80586" x="1562100" y="1803400"/>
          <p14:tracePt t="80605" x="1250950" y="1714500"/>
          <p14:tracePt t="80620" x="958850" y="1631950"/>
          <p14:tracePt t="80637" x="755650" y="1555750"/>
          <p14:tracePt t="80653" x="628650" y="1517650"/>
          <p14:tracePt t="80654" x="565150" y="1504950"/>
          <p14:tracePt t="80670" x="520700" y="1504950"/>
          <p14:tracePt t="80686" x="400050" y="1498600"/>
          <p14:tracePt t="80703" x="342900" y="1511300"/>
          <p14:tracePt t="80720" x="298450" y="1549400"/>
          <p14:tracePt t="80737" x="279400" y="1581150"/>
          <p14:tracePt t="80754" x="254000" y="1644650"/>
          <p14:tracePt t="80770" x="254000" y="1739900"/>
          <p14:tracePt t="80787" x="254000" y="1841500"/>
          <p14:tracePt t="80803" x="266700" y="1962150"/>
          <p14:tracePt t="80820" x="298450" y="2063750"/>
          <p14:tracePt t="80837" x="323850" y="2133600"/>
          <p14:tracePt t="80838" x="336550" y="2146300"/>
          <p14:tracePt t="80853" x="349250" y="2165350"/>
          <p14:tracePt t="80870" x="381000" y="2165350"/>
          <p14:tracePt t="80887" x="539750" y="2178050"/>
          <p14:tracePt t="80903" x="685800" y="2178050"/>
          <p14:tracePt t="80920" x="800100" y="2178050"/>
          <p14:tracePt t="80937" x="895350" y="2178050"/>
          <p14:tracePt t="80953" x="996950" y="2178050"/>
          <p14:tracePt t="80970" x="1136650" y="2178050"/>
          <p14:tracePt t="80987" x="1295400" y="2146300"/>
          <p14:tracePt t="81005" x="1473200" y="2095500"/>
          <p14:tracePt t="81009" x="1536700" y="2070100"/>
          <p14:tracePt t="81020" x="1581150" y="2063750"/>
          <p14:tracePt t="81037" x="1625600" y="2044700"/>
          <p14:tracePt t="81054" x="1644650" y="2038350"/>
          <p14:tracePt t="81055" x="1651000" y="2032000"/>
          <p14:tracePt t="81070" x="1663700" y="2019300"/>
          <p14:tracePt t="81087" x="1752600" y="1949450"/>
          <p14:tracePt t="81103" x="1866900" y="1854200"/>
          <p14:tracePt t="81120" x="1949450" y="1784350"/>
          <p14:tracePt t="81137" x="1981200" y="1758950"/>
          <p14:tracePt t="81153" x="1993900" y="1739900"/>
          <p14:tracePt t="81170" x="1993900" y="1720850"/>
          <p14:tracePt t="81187" x="2000250" y="1708150"/>
          <p14:tracePt t="81192" x="2000250" y="1689100"/>
          <p14:tracePt t="81203" x="2000250" y="1670050"/>
          <p14:tracePt t="81221" x="2000250" y="1587500"/>
          <p14:tracePt t="81237" x="2000250" y="1543050"/>
          <p14:tracePt t="81253" x="2000250" y="1517650"/>
          <p14:tracePt t="81270" x="1974850" y="1498600"/>
          <p14:tracePt t="81287" x="1968500" y="1498600"/>
          <p14:tracePt t="81303" x="1949450" y="1479550"/>
          <p14:tracePt t="81320" x="1911350" y="1428750"/>
          <p14:tracePt t="81337" x="1835150" y="1371600"/>
          <p14:tracePt t="81353" x="1701800" y="1339850"/>
          <p14:tracePt t="81370" x="1530350" y="1301750"/>
          <p14:tracePt t="81387" x="1377950" y="1276350"/>
          <p14:tracePt t="81405" x="1282700" y="1270000"/>
          <p14:tracePt t="81420" x="1219200" y="1250950"/>
          <p14:tracePt t="81437" x="1174750" y="1238250"/>
          <p14:tracePt t="81454" x="1092200" y="1225550"/>
          <p14:tracePt t="81455" x="1041400" y="1225550"/>
          <p14:tracePt t="81470" x="971550" y="1225550"/>
          <p14:tracePt t="81487" x="762000" y="1225550"/>
          <p14:tracePt t="81503" x="628650" y="1225550"/>
          <p14:tracePt t="81520" x="527050" y="1225550"/>
          <p14:tracePt t="81537" x="450850" y="1225550"/>
          <p14:tracePt t="81553" x="381000" y="1225550"/>
          <p14:tracePt t="81570" x="279400" y="1225550"/>
          <p14:tracePt t="81587" x="177800" y="1225550"/>
          <p14:tracePt t="81603" x="88900" y="1257300"/>
          <p14:tracePt t="81620" x="44450" y="1282700"/>
          <p14:tracePt t="81637" x="31750" y="1289050"/>
          <p14:tracePt t="81654" x="6350" y="1308100"/>
          <p14:tracePt t="81743" x="19050" y="1714500"/>
          <p14:tracePt t="81753" x="82550" y="1778000"/>
          <p14:tracePt t="81770" x="254000" y="1885950"/>
          <p14:tracePt t="81787" x="482600" y="1962150"/>
          <p14:tracePt t="81804" x="685800" y="1987550"/>
          <p14:tracePt t="81820" x="889000" y="2006600"/>
          <p14:tracePt t="81837" x="1085850" y="2019300"/>
          <p14:tracePt t="81854" x="1339850" y="2038350"/>
          <p14:tracePt t="81855" x="1460500" y="2038350"/>
          <p14:tracePt t="81871" x="1568450" y="2038350"/>
          <p14:tracePt t="81887" x="1949450" y="2038350"/>
          <p14:tracePt t="81904" x="2209800" y="2038350"/>
          <p14:tracePt t="81920" x="2451100" y="2038350"/>
          <p14:tracePt t="81937" x="2590800" y="2025650"/>
          <p14:tracePt t="81954" x="2686050" y="2025650"/>
          <p14:tracePt t="81971" x="2762250" y="2025650"/>
          <p14:tracePt t="81987" x="2857500" y="2025650"/>
          <p14:tracePt t="82004" x="2978150" y="2012950"/>
          <p14:tracePt t="82020" x="3086100" y="2000250"/>
          <p14:tracePt t="82037" x="3187700" y="1955800"/>
          <p14:tracePt t="82054" x="3251200" y="1943100"/>
          <p14:tracePt t="82070" x="3257550" y="1943100"/>
          <p14:tracePt t="82162" x="3257550" y="1936750"/>
          <p14:tracePt t="82247" x="3270250" y="1930400"/>
          <p14:tracePt t="82255" x="3295650" y="1936750"/>
          <p14:tracePt t="82263" x="3308350" y="1943100"/>
          <p14:tracePt t="82274" x="3327400" y="1949450"/>
          <p14:tracePt t="82287" x="3359150" y="1955800"/>
          <p14:tracePt t="82304" x="3435350" y="1981200"/>
          <p14:tracePt t="82321" x="3562350" y="2012950"/>
          <p14:tracePt t="82337" x="3733800" y="2051050"/>
          <p14:tracePt t="82354" x="3905250" y="2070100"/>
          <p14:tracePt t="82371" x="4057650" y="2070100"/>
          <p14:tracePt t="82387" x="4165600" y="2057400"/>
          <p14:tracePt t="82404" x="4235450" y="2019300"/>
          <p14:tracePt t="82421" x="4279900" y="1981200"/>
          <p14:tracePt t="82437" x="4318000" y="1949450"/>
          <p14:tracePt t="82454" x="4330700" y="1930400"/>
          <p14:tracePt t="82455" x="4337050" y="1917700"/>
          <p14:tracePt t="82470" x="4337050" y="1885950"/>
          <p14:tracePt t="82487" x="4337050" y="1803400"/>
          <p14:tracePt t="82504" x="4337050" y="1733550"/>
          <p14:tracePt t="82520" x="4337050" y="1657350"/>
          <p14:tracePt t="82537" x="4324350" y="1587500"/>
          <p14:tracePt t="82554" x="4305300" y="1479550"/>
          <p14:tracePt t="82570" x="4260850" y="1403350"/>
          <p14:tracePt t="82587" x="4197350" y="1333500"/>
          <p14:tracePt t="82604" x="4089400" y="1257300"/>
          <p14:tracePt t="82620" x="3949700" y="1225550"/>
          <p14:tracePt t="82637" x="3765550" y="1193800"/>
          <p14:tracePt t="82654" x="3568700" y="1181100"/>
          <p14:tracePt t="82655" x="3492500" y="1168400"/>
          <p14:tracePt t="82671" x="3340100" y="1162050"/>
          <p14:tracePt t="82687" x="3187700" y="1155700"/>
          <p14:tracePt t="82704" x="3028950" y="1155700"/>
          <p14:tracePt t="82721" x="2819400" y="1155700"/>
          <p14:tracePt t="82737" x="2603500" y="1174750"/>
          <p14:tracePt t="82754" x="2387600" y="1219200"/>
          <p14:tracePt t="82771" x="2247900" y="1282700"/>
          <p14:tracePt t="82787" x="2146300" y="1358900"/>
          <p14:tracePt t="82804" x="2051050" y="1460500"/>
          <p14:tracePt t="82821" x="1955800" y="1638300"/>
          <p14:tracePt t="82837" x="1917700" y="1854200"/>
          <p14:tracePt t="82854" x="1930400" y="2108200"/>
          <p14:tracePt t="82855" x="1993900" y="2241550"/>
          <p14:tracePt t="82871" x="2171700" y="2470150"/>
          <p14:tracePt t="82887" x="2362200" y="2597150"/>
          <p14:tracePt t="82904" x="2578100" y="2679700"/>
          <p14:tracePt t="82921" x="2825750" y="2724150"/>
          <p14:tracePt t="82937" x="3035300" y="2730500"/>
          <p14:tracePt t="82954" x="3308350" y="2730500"/>
          <p14:tracePt t="82972" x="3556000" y="2730500"/>
          <p14:tracePt t="82975" x="3695700" y="2730500"/>
          <p14:tracePt t="82987" x="3848100" y="2730500"/>
          <p14:tracePt t="83004" x="4114800" y="2692400"/>
          <p14:tracePt t="83021" x="4362450" y="2616200"/>
          <p14:tracePt t="83037" x="4489450" y="2540000"/>
          <p14:tracePt t="83054" x="4540250" y="2476500"/>
          <p14:tracePt t="83071" x="4552950" y="2406650"/>
          <p14:tracePt t="83087" x="4552950" y="2387600"/>
          <p14:tracePt t="83104" x="4552950" y="2374900"/>
          <p14:tracePt t="83121" x="4552950" y="2368550"/>
          <p14:tracePt t="83257" x="4552950" y="2362200"/>
          <p14:tracePt t="83345" x="4552950" y="2355850"/>
          <p14:tracePt t="83368" x="4546600" y="2355850"/>
          <p14:tracePt t="83409" x="4533900" y="2355850"/>
          <p14:tracePt t="83415" x="4514850" y="2355850"/>
          <p14:tracePt t="83422" x="4470400" y="2368550"/>
          <p14:tracePt t="83438" x="4419600" y="2368550"/>
          <p14:tracePt t="83454" x="4241800" y="2368550"/>
          <p14:tracePt t="83471" x="3714750" y="2343150"/>
          <p14:tracePt t="83487" x="3276600" y="2254250"/>
          <p14:tracePt t="83504" x="2863850" y="2146300"/>
          <p14:tracePt t="83521" x="2393950" y="2070100"/>
          <p14:tracePt t="83538" x="2019300" y="1974850"/>
          <p14:tracePt t="83554" x="1720850" y="1879600"/>
          <p14:tracePt t="83571" x="1441450" y="1797050"/>
          <p14:tracePt t="83587" x="1282700" y="1714500"/>
          <p14:tracePt t="83604" x="1155700" y="1638300"/>
          <p14:tracePt t="83621" x="1060450" y="1562100"/>
          <p14:tracePt t="83622" x="1028700" y="1524000"/>
          <p14:tracePt t="83638" x="1022350" y="1504950"/>
          <p14:tracePt t="83639" x="1003300" y="1485900"/>
          <p14:tracePt t="83671" x="977900" y="1473200"/>
          <p14:tracePt t="83687" x="958850" y="1460500"/>
          <p14:tracePt t="83704" x="908050" y="1441450"/>
          <p14:tracePt t="83721" x="844550" y="1409700"/>
          <p14:tracePt t="83738" x="781050" y="1390650"/>
          <p14:tracePt t="83754" x="698500" y="1384300"/>
          <p14:tracePt t="83771" x="628650" y="1384300"/>
          <p14:tracePt t="83788" x="546100" y="1377950"/>
          <p14:tracePt t="83805" x="450850" y="1358900"/>
          <p14:tracePt t="83821" x="317500" y="1339850"/>
          <p14:tracePt t="83838" x="209550" y="1320800"/>
          <p14:tracePt t="83839" x="158750" y="1320800"/>
          <p14:tracePt t="83854" x="88900" y="1320800"/>
          <p14:tracePt t="83871" x="63500" y="1339850"/>
          <p14:tracePt t="83888" x="44450" y="1403350"/>
          <p14:tracePt t="83905" x="44450" y="1473200"/>
          <p14:tracePt t="83921" x="44450" y="1581150"/>
          <p14:tracePt t="83938" x="88900" y="1739900"/>
          <p14:tracePt t="83954" x="165100" y="1898650"/>
          <p14:tracePt t="83971" x="266700" y="2063750"/>
          <p14:tracePt t="83988" x="381000" y="2184400"/>
          <p14:tracePt t="84004" x="488950" y="2286000"/>
          <p14:tracePt t="84021" x="596900" y="2336800"/>
          <p14:tracePt t="84022" x="641350" y="2349500"/>
          <p14:tracePt t="84038" x="698500" y="2355850"/>
          <p14:tracePt t="84054" x="908050" y="2355850"/>
          <p14:tracePt t="84071" x="1098550" y="2355850"/>
          <p14:tracePt t="84087" x="1295400" y="2336800"/>
          <p14:tracePt t="84104" x="1485900" y="2292350"/>
          <p14:tracePt t="84121" x="1651000" y="2241550"/>
          <p14:tracePt t="84138" x="1790700" y="2184400"/>
          <p14:tracePt t="84154" x="1936750" y="2120900"/>
          <p14:tracePt t="84171" x="2082800" y="2057400"/>
          <p14:tracePt t="84188" x="2247900" y="1987550"/>
          <p14:tracePt t="84205" x="2368550" y="1917700"/>
          <p14:tracePt t="84222" x="2400300" y="1835150"/>
          <p14:tracePt t="84238" x="2400300" y="1765300"/>
          <p14:tracePt t="84239" x="2400300" y="1708150"/>
          <p14:tracePt t="84255" x="2355850" y="1600200"/>
          <p14:tracePt t="84272" x="2305050" y="1530350"/>
          <p14:tracePt t="84288" x="2247900" y="1460500"/>
          <p14:tracePt t="84304" x="2190750" y="1416050"/>
          <p14:tracePt t="84321" x="2114550" y="1403350"/>
          <p14:tracePt t="84338" x="2038350" y="1390650"/>
          <p14:tracePt t="84354" x="1962150" y="1384300"/>
          <p14:tracePt t="84371" x="1873250" y="1384300"/>
          <p14:tracePt t="84388" x="1771650" y="1384300"/>
          <p14:tracePt t="84405" x="1651000" y="1384300"/>
          <p14:tracePt t="84421" x="1543050" y="1384300"/>
          <p14:tracePt t="84438" x="1435100" y="1403350"/>
          <p14:tracePt t="84439" x="1409700" y="1422400"/>
          <p14:tracePt t="84454" x="1358900" y="1454150"/>
          <p14:tracePt t="84471" x="1339850" y="1473200"/>
          <p14:tracePt t="84488" x="1333500" y="1492250"/>
          <p14:tracePt t="84505" x="1333500" y="1511300"/>
          <p14:tracePt t="84521" x="1333500" y="1530350"/>
          <p14:tracePt t="84538" x="1333500" y="1549400"/>
          <p14:tracePt t="84554" x="1339850" y="1568450"/>
          <p14:tracePt t="84571" x="1339850" y="1581150"/>
          <p14:tracePt t="84588" x="1352550" y="1593850"/>
          <p14:tracePt t="84605" x="1352550" y="1600200"/>
          <p14:tracePt t="84663" x="1358900" y="1600200"/>
          <p14:tracePt t="84695" x="1371600" y="1606550"/>
          <p14:tracePt t="84712" x="1384300" y="1619250"/>
          <p14:tracePt t="84719" x="1397000" y="1625600"/>
          <p14:tracePt t="84738" x="1416050" y="1676400"/>
          <p14:tracePt t="84755" x="1460500" y="1765300"/>
          <p14:tracePt t="84771" x="1530350" y="1866900"/>
          <p14:tracePt t="84788" x="1625600" y="1981200"/>
          <p14:tracePt t="84805" x="1758950" y="2095500"/>
          <p14:tracePt t="84821" x="1924050" y="2228850"/>
          <p14:tracePt t="84838" x="2095500" y="2349500"/>
          <p14:tracePt t="84839" x="2159000" y="2393950"/>
          <p14:tracePt t="84855" x="2311400" y="2508250"/>
          <p14:tracePt t="84872" x="2451100" y="2578100"/>
          <p14:tracePt t="84888" x="2635250" y="2641600"/>
          <p14:tracePt t="84897" x="2755900" y="2679700"/>
          <p14:tracePt t="84905" x="2876550" y="2705100"/>
          <p14:tracePt t="84921" x="3117850" y="2781300"/>
          <p14:tracePt t="84938" x="3321050" y="2832100"/>
          <p14:tracePt t="84955" x="3486150" y="2882900"/>
          <p14:tracePt t="84972" x="3625850" y="2914650"/>
          <p14:tracePt t="84975" x="3702050" y="2940050"/>
          <p14:tracePt t="84988" x="3797300" y="2959100"/>
          <p14:tracePt t="85005" x="4019550" y="2971800"/>
          <p14:tracePt t="85021" x="4267200" y="3003550"/>
          <p14:tracePt t="85038" x="4508500" y="3035300"/>
          <p14:tracePt t="85039" x="4603750" y="3048000"/>
          <p14:tracePt t="85055" x="4699000" y="3054350"/>
          <p14:tracePt t="85071" x="4737100" y="3067050"/>
          <p14:tracePt t="85088" x="4781550" y="3067050"/>
          <p14:tracePt t="85105" x="4851400" y="3067050"/>
          <p14:tracePt t="85121" x="4953000" y="3067050"/>
          <p14:tracePt t="85138" x="5054600" y="3009900"/>
          <p14:tracePt t="85155" x="5143500" y="2952750"/>
          <p14:tracePt t="85172" x="5264150" y="2895600"/>
          <p14:tracePt t="85188" x="5334000" y="2863850"/>
          <p14:tracePt t="85205" x="5441950" y="2832100"/>
          <p14:tracePt t="85221" x="5600700" y="2787650"/>
          <p14:tracePt t="85222" x="5695950" y="2755900"/>
          <p14:tracePt t="85238" x="5803900" y="2724150"/>
          <p14:tracePt t="85239" x="5899150" y="2673350"/>
          <p14:tracePt t="85255" x="6070600" y="2578100"/>
          <p14:tracePt t="85272" x="6216650" y="2489200"/>
          <p14:tracePt t="85288" x="6318250" y="2457450"/>
          <p14:tracePt t="85305" x="6394450" y="2438400"/>
          <p14:tracePt t="85322" x="6508750" y="2438400"/>
          <p14:tracePt t="85338" x="6661150" y="2438400"/>
          <p14:tracePt t="85355" x="6800850" y="2451100"/>
          <p14:tracePt t="85371" x="6921500" y="2470150"/>
          <p14:tracePt t="85388" x="6985000" y="2476500"/>
          <p14:tracePt t="85405" x="6997700" y="2482850"/>
          <p14:tracePt t="85422" x="7004050" y="2489200"/>
          <p14:tracePt t="85423" x="7010400" y="2489200"/>
          <p14:tracePt t="85438" x="7023100" y="2489200"/>
          <p14:tracePt t="85455" x="7073900" y="2501900"/>
          <p14:tracePt t="85472" x="7099300" y="2508250"/>
          <p14:tracePt t="85488" x="7099300" y="2514600"/>
          <p14:tracePt t="85544" x="7105650" y="2514600"/>
          <p14:tracePt t="85583" x="7112000" y="2514600"/>
          <p14:tracePt t="85607" x="7118350" y="2514600"/>
          <p14:tracePt t="85615" x="7137400" y="2508250"/>
          <p14:tracePt t="85623" x="7162800" y="2508250"/>
          <p14:tracePt t="85638" x="7200900" y="2501900"/>
          <p14:tracePt t="85655" x="7346950" y="2482850"/>
          <p14:tracePt t="85672" x="7397750" y="2470150"/>
          <p14:tracePt t="85689" x="7416800" y="2470150"/>
          <p14:tracePt t="85705" x="7454900" y="2463800"/>
          <p14:tracePt t="85722" x="7531100" y="2463800"/>
          <p14:tracePt t="85738" x="7620000" y="2463800"/>
          <p14:tracePt t="85755" x="7689850" y="2463800"/>
          <p14:tracePt t="85772" x="7740650" y="2470150"/>
          <p14:tracePt t="85789" x="7772400" y="2476500"/>
          <p14:tracePt t="85805" x="7785100" y="2476500"/>
          <p14:tracePt t="85822" x="7835900" y="2489200"/>
          <p14:tracePt t="85823" x="7893050" y="2501900"/>
          <p14:tracePt t="85838" x="7994650" y="2533650"/>
          <p14:tracePt t="85855" x="8077200" y="2559050"/>
          <p14:tracePt t="85872" x="8096250" y="2565400"/>
          <p14:tracePt t="85888" x="8102600" y="2565400"/>
          <p14:tracePt t="85905" x="8108950" y="2571750"/>
          <p14:tracePt t="85921" x="8140700" y="2597150"/>
          <p14:tracePt t="85938" x="8216900" y="2641600"/>
          <p14:tracePt t="85955" x="8293100" y="2679700"/>
          <p14:tracePt t="85972" x="8318500" y="2692400"/>
          <p14:tracePt t="86031" x="8324850" y="2698750"/>
          <p14:tracePt t="86047" x="8331200" y="2711450"/>
          <p14:tracePt t="86054" x="8337550" y="2711450"/>
          <p14:tracePt t="86072" x="8337550" y="2724150"/>
          <p14:tracePt t="86088" x="8337550" y="2730500"/>
          <p14:tracePt t="86122" x="8343900" y="2730500"/>
          <p14:tracePt t="86138" x="8350250" y="2736850"/>
          <p14:tracePt t="86155" x="8362950" y="2749550"/>
          <p14:tracePt t="86172" x="8369300" y="2762250"/>
          <p14:tracePt t="86189" x="8375650" y="2768600"/>
          <p14:tracePt t="86222" x="8375650" y="2781300"/>
          <p14:tracePt t="86238" x="8369300" y="2794000"/>
          <p14:tracePt t="86255" x="8369300" y="2806700"/>
          <p14:tracePt t="86273" x="8362950" y="2813050"/>
          <p14:tracePt t="86288" x="8343900" y="2832100"/>
          <p14:tracePt t="86305" x="8305800" y="2832100"/>
          <p14:tracePt t="86322" x="8210550" y="2832100"/>
          <p14:tracePt t="86339" x="8083550" y="2832100"/>
          <p14:tracePt t="86355" x="7975600" y="2838450"/>
          <p14:tracePt t="86372" x="7867650" y="2851150"/>
          <p14:tracePt t="86389" x="7747000" y="2876550"/>
          <p14:tracePt t="86405" x="7600950" y="2895600"/>
          <p14:tracePt t="86406" x="7524750" y="2908300"/>
          <p14:tracePt t="86422" x="7435850" y="2914650"/>
          <p14:tracePt t="86438" x="7137400" y="2933700"/>
          <p14:tracePt t="86455" x="6870700" y="2978150"/>
          <p14:tracePt t="86472" x="6527800" y="3028950"/>
          <p14:tracePt t="86489" x="6191250" y="3048000"/>
          <p14:tracePt t="86505" x="5842000" y="3054350"/>
          <p14:tracePt t="86522" x="5441950" y="3054350"/>
          <p14:tracePt t="86538" x="4984750" y="3086100"/>
          <p14:tracePt t="86555" x="4470400" y="3086100"/>
          <p14:tracePt t="86572" x="3930650" y="3098800"/>
          <p14:tracePt t="86589" x="3467100" y="3162300"/>
          <p14:tracePt t="86605" x="3175000" y="3206750"/>
          <p14:tracePt t="86622" x="2959100" y="3225800"/>
          <p14:tracePt t="86623" x="2844800" y="3225800"/>
          <p14:tracePt t="86638" x="2597150" y="3225800"/>
          <p14:tracePt t="86655" x="2355850" y="3225800"/>
          <p14:tracePt t="86672" x="2184400" y="3244850"/>
          <p14:tracePt t="86689" x="2063750" y="3270250"/>
          <p14:tracePt t="86705" x="1981200" y="3295650"/>
          <p14:tracePt t="86722" x="1943100" y="3302000"/>
          <p14:tracePt t="86739" x="1930400" y="3308350"/>
          <p14:tracePt t="86755" x="1924050" y="3308350"/>
          <p14:tracePt t="86791" x="1924050" y="3321050"/>
          <p14:tracePt t="86806" x="1936750" y="3327400"/>
          <p14:tracePt t="86822" x="1987550" y="3346450"/>
          <p14:tracePt t="86823" x="2000250" y="3352800"/>
          <p14:tracePt t="86839" x="2044700" y="3371850"/>
          <p14:tracePt t="86855" x="2070100" y="3390900"/>
          <p14:tracePt t="86872" x="2076450" y="3397250"/>
          <p14:tracePt t="86889" x="2089150" y="3422650"/>
          <p14:tracePt t="86906" x="2089150" y="3454400"/>
          <p14:tracePt t="86922" x="2057400" y="3492500"/>
          <p14:tracePt t="86940" x="2019300" y="3524250"/>
          <p14:tracePt t="86944" x="2000250" y="3543300"/>
          <p14:tracePt t="86956" x="1962150" y="3568700"/>
          <p14:tracePt t="86972" x="1885950" y="3651250"/>
          <p14:tracePt t="86989" x="1790700" y="3702050"/>
          <p14:tracePt t="86990" x="1720850" y="3733800"/>
          <p14:tracePt t="87005" x="1670050" y="3771900"/>
          <p14:tracePt t="87022" x="1606550" y="3810000"/>
          <p14:tracePt t="87023" x="1581150" y="3829050"/>
          <p14:tracePt t="87039" x="1562100" y="3848100"/>
          <p14:tracePt t="87055" x="1562100" y="3854450"/>
          <p14:tracePt t="87073" x="1530350" y="3854450"/>
          <p14:tracePt t="87089" x="1498600" y="3860800"/>
          <p14:tracePt t="87105" x="1492250" y="3867150"/>
          <p14:tracePt t="87122" x="1492250" y="3873500"/>
          <p14:tracePt t="87139" x="1492250" y="3892550"/>
          <p14:tracePt t="87155" x="1511300" y="3917950"/>
          <p14:tracePt t="87172" x="1600200" y="3930650"/>
          <p14:tracePt t="87189" x="1758950" y="3949700"/>
          <p14:tracePt t="87206" x="2000250" y="3949700"/>
          <p14:tracePt t="87207" x="2159000" y="3949700"/>
          <p14:tracePt t="87222" x="2381250" y="3949700"/>
          <p14:tracePt t="87239" x="3054350" y="3949700"/>
          <p14:tracePt t="87255" x="3568700" y="3949700"/>
          <p14:tracePt t="87272" x="4000500" y="3949700"/>
          <p14:tracePt t="87289" x="4279900" y="3949700"/>
          <p14:tracePt t="87305" x="4470400" y="3949700"/>
          <p14:tracePt t="87322" x="4610100" y="3949700"/>
          <p14:tracePt t="87339" x="4737100" y="3949700"/>
          <p14:tracePt t="87356" x="4813300" y="3949700"/>
          <p14:tracePt t="87372" x="4845050" y="3949700"/>
          <p14:tracePt t="87389" x="4851400" y="3956050"/>
          <p14:tracePt t="87447" x="4864100" y="3956050"/>
          <p14:tracePt t="87455" x="4870450" y="3956050"/>
          <p14:tracePt t="87473" x="4895850" y="3956050"/>
          <p14:tracePt t="87489" x="4902200" y="3956050"/>
          <p14:tracePt t="87623" x="4895850" y="3956050"/>
          <p14:tracePt t="87631" x="4889500" y="3956050"/>
          <p14:tracePt t="87727" x="4889500" y="3949700"/>
          <p14:tracePt t="88063" x="4914900" y="3956050"/>
          <p14:tracePt t="88080" x="4927600" y="3956050"/>
          <p14:tracePt t="88097" x="4933950" y="3956050"/>
          <p14:tracePt t="88113" x="4940300" y="3956050"/>
          <p14:tracePt t="88118" x="4953000" y="3956050"/>
          <p14:tracePt t="88134" x="4959350" y="3956050"/>
          <p14:tracePt t="88145" x="4972050" y="3956050"/>
          <p14:tracePt t="88164" x="4978400" y="3956050"/>
          <p14:tracePt t="96582" x="4902200" y="3987800"/>
          <p14:tracePt t="96591" x="4673600" y="4057650"/>
          <p14:tracePt t="96609" x="4000500" y="4298950"/>
          <p14:tracePt t="96625" x="3517900" y="4610100"/>
          <p14:tracePt t="96642" x="3016250" y="4965700"/>
          <p14:tracePt t="96659" x="2520950" y="5283200"/>
          <p14:tracePt t="96695" x="2051050" y="5467350"/>
          <p14:tracePt t="96705" x="869950" y="5556250"/>
          <p14:tracePt t="96725" x="336550" y="5486400"/>
          <p14:tracePt t="96975" x="63500" y="5613400"/>
          <p14:tracePt t="96982" x="234950" y="5575300"/>
          <p14:tracePt t="96992" x="400050" y="5537200"/>
          <p14:tracePt t="97009" x="850900" y="5403850"/>
          <p14:tracePt t="97025" x="1301750" y="5276850"/>
          <p14:tracePt t="97042" x="1682750" y="5213350"/>
          <p14:tracePt t="97059" x="1981200" y="5156200"/>
          <p14:tracePt t="97075" x="2171700" y="5137150"/>
          <p14:tracePt t="97092" x="2311400" y="5130800"/>
          <p14:tracePt t="97109" x="2419350" y="5130800"/>
          <p14:tracePt t="97125" x="2514600" y="5130800"/>
          <p14:tracePt t="97142" x="2590800" y="5137150"/>
          <p14:tracePt t="97159" x="2673350" y="5143500"/>
          <p14:tracePt t="97175" x="2698750" y="5143500"/>
          <p14:tracePt t="97192" x="2730500" y="5143500"/>
          <p14:tracePt t="97209" x="2743200" y="5143500"/>
          <p14:tracePt t="97225" x="2768600" y="5143500"/>
          <p14:tracePt t="97242" x="2787650" y="5149850"/>
          <p14:tracePt t="97260" x="2838450" y="5162550"/>
          <p14:tracePt t="97266" x="2876550" y="5168900"/>
          <p14:tracePt t="97275" x="2933700" y="5175250"/>
          <p14:tracePt t="97292" x="3048000" y="5194300"/>
          <p14:tracePt t="97309" x="3149600" y="5194300"/>
          <p14:tracePt t="97310" x="3181350" y="5194300"/>
          <p14:tracePt t="97325" x="3219450" y="5194300"/>
          <p14:tracePt t="97342" x="3321050" y="5194300"/>
          <p14:tracePt t="97359" x="3390900" y="5194300"/>
          <p14:tracePt t="97375" x="3473450" y="5194300"/>
          <p14:tracePt t="97392" x="3524250" y="5194300"/>
          <p14:tracePt t="97409" x="3536950" y="5194300"/>
          <p14:tracePt t="97542" x="3543300" y="5194300"/>
          <p14:tracePt t="97559" x="3549650" y="5194300"/>
          <p14:tracePt t="97569" x="3556000" y="5194300"/>
          <p14:tracePt t="97575" x="3562350" y="5194300"/>
          <p14:tracePt t="97744" x="3568700" y="5194300"/>
          <p14:tracePt t="97759" x="3575050" y="5194300"/>
          <p14:tracePt t="97839" x="3581400" y="5194300"/>
          <p14:tracePt t="97887" x="3587750" y="5194300"/>
          <p14:tracePt t="97918" x="3594100" y="5194300"/>
          <p14:tracePt t="97935" x="3600450" y="5194300"/>
          <p14:tracePt t="97974" x="3600450" y="5187950"/>
          <p14:tracePt t="98039" x="3606800" y="5181600"/>
          <p14:tracePt t="98102" x="3606800" y="5175250"/>
          <p14:tracePt t="98111" x="3613150" y="5168900"/>
          <p14:tracePt t="98175" x="3613150" y="5162550"/>
          <p14:tracePt t="98183" x="3613150" y="5149850"/>
          <p14:tracePt t="98192" x="3613150" y="5137150"/>
          <p14:tracePt t="98209" x="3600450" y="5137150"/>
          <p14:tracePt t="100543" x="3568700" y="5130800"/>
          <p14:tracePt t="100551" x="3454400" y="5086350"/>
          <p14:tracePt t="100560" x="3232150" y="5010150"/>
          <p14:tracePt t="100577" x="2730500" y="4927600"/>
          <p14:tracePt t="100593" x="2241550" y="4838700"/>
          <p14:tracePt t="100610" x="1892300" y="4673600"/>
          <p14:tracePt t="100627" x="1727200" y="4222750"/>
          <p14:tracePt t="100643" x="1892300" y="3524250"/>
          <p14:tracePt t="100660" x="2095500" y="2984500"/>
          <p14:tracePt t="100677" x="2139950" y="2540000"/>
          <p14:tracePt t="100693" x="1828800" y="2101850"/>
          <p14:tracePt t="100694" x="1574800" y="1949450"/>
          <p14:tracePt t="100710" x="1346200" y="1866900"/>
          <p14:tracePt t="100727" x="736600" y="1733550"/>
          <p14:tracePt t="100743" x="596900" y="1733550"/>
          <p14:tracePt t="100760" x="565150" y="1733550"/>
          <p14:tracePt t="100793" x="571500" y="1803400"/>
          <p14:tracePt t="100810" x="869950" y="1968500"/>
          <p14:tracePt t="100827" x="1517650" y="2222500"/>
          <p14:tracePt t="100843" x="2381250" y="2406650"/>
          <p14:tracePt t="100860" x="3289300" y="2501900"/>
          <p14:tracePt t="100877" x="4184650" y="2540000"/>
          <p14:tracePt t="100893" x="5149850" y="2552700"/>
          <p14:tracePt t="100895" x="5588000" y="2622550"/>
          <p14:tracePt t="100910" x="6019800" y="2647950"/>
          <p14:tracePt t="100927" x="7156450" y="2762250"/>
          <p14:tracePt t="100943" x="7702550" y="2832100"/>
          <p14:tracePt t="100960" x="7969250" y="2832100"/>
          <p14:tracePt t="100977" x="8001000" y="2832100"/>
          <p14:tracePt t="100993" x="7988300" y="2825750"/>
          <p14:tracePt t="101010" x="7861300" y="2813050"/>
          <p14:tracePt t="101027" x="7791450" y="2813050"/>
          <p14:tracePt t="101043" x="7778750" y="2813050"/>
          <p14:tracePt t="101060" x="7759700" y="2813050"/>
          <p14:tracePt t="101077" x="7734300" y="2825750"/>
          <p14:tracePt t="101093" x="7689850" y="2870200"/>
          <p14:tracePt t="101095" x="7664450" y="2901950"/>
          <p14:tracePt t="101110" x="7600950" y="2940050"/>
          <p14:tracePt t="101127" x="7531100" y="2971800"/>
          <p14:tracePt t="101143" x="7480300" y="3003550"/>
          <p14:tracePt t="101160" x="7480300" y="3009900"/>
          <p14:tracePt t="101177" x="7480300" y="3022600"/>
          <p14:tracePt t="101193" x="7480300" y="3035300"/>
          <p14:tracePt t="101210" x="7486650" y="3041650"/>
          <p14:tracePt t="101297" x="7480300" y="3048000"/>
          <p14:tracePt t="101302" x="7480300" y="3054350"/>
          <p14:tracePt t="101311" x="7473950" y="3054350"/>
          <p14:tracePt t="101327" x="7473950" y="3060700"/>
          <p14:tracePt t="104608" x="0" y="0"/>
        </p14:tracePtLst>
        <p14:tracePtLst>
          <p14:tracePt t="129127" x="1752600" y="4845050"/>
          <p14:tracePt t="129163" x="1733550" y="4838700"/>
          <p14:tracePt t="129215" x="1727200" y="4806950"/>
          <p14:tracePt t="129223" x="1720850" y="4806950"/>
          <p14:tracePt t="129231" x="1714500" y="4800600"/>
          <p14:tracePt t="129256" x="1701800" y="4794250"/>
          <p14:tracePt t="129270" x="1689100" y="4787900"/>
          <p14:tracePt t="129286" x="1568450" y="4775200"/>
          <p14:tracePt t="129305" x="1435100" y="4775200"/>
          <p14:tracePt t="129324" x="1352550" y="4775200"/>
          <p14:tracePt t="129330" x="1346200" y="4775200"/>
          <p14:tracePt t="129336" x="1339850" y="4775200"/>
          <p14:tracePt t="129424" x="1346200" y="4775200"/>
          <p14:tracePt t="129510" x="1333500" y="4775200"/>
          <p14:tracePt t="129519" x="1320800" y="4775200"/>
          <p14:tracePt t="129536" x="1301750" y="4787900"/>
          <p14:tracePt t="129639" x="1301750" y="4794250"/>
          <p14:tracePt t="129655" x="1314450" y="4794250"/>
          <p14:tracePt t="134494" x="1320800" y="4794250"/>
          <p14:tracePt t="135983" x="1327150" y="4800600"/>
          <p14:tracePt t="135991" x="1339850" y="4806950"/>
          <p14:tracePt t="135999" x="1371600" y="4813300"/>
          <p14:tracePt t="136007" x="1403350" y="4826000"/>
          <p14:tracePt t="136022" x="1479550" y="4883150"/>
          <p14:tracePt t="136039" x="1593850" y="5060950"/>
          <p14:tracePt t="136055" x="1593850" y="5143500"/>
          <p14:tracePt t="136072" x="1593850" y="5200650"/>
          <p14:tracePt t="136088" x="1593850" y="5264150"/>
          <p14:tracePt t="136105" x="1593850" y="5302250"/>
          <p14:tracePt t="136122" x="1631950" y="5346700"/>
          <p14:tracePt t="136139" x="1670050" y="5384800"/>
          <p14:tracePt t="136155" x="1720850" y="5416550"/>
          <p14:tracePt t="136172" x="1790700" y="5454650"/>
          <p14:tracePt t="136189" x="1885950" y="5499100"/>
          <p14:tracePt t="136205" x="2000250" y="5530850"/>
          <p14:tracePt t="136223" x="2203450" y="5619750"/>
          <p14:tracePt t="136239" x="2387600" y="5695950"/>
          <p14:tracePt t="136255" x="2622550" y="5791200"/>
          <p14:tracePt t="136272" x="2901950" y="5918200"/>
          <p14:tracePt t="136289" x="3136900" y="6013450"/>
          <p14:tracePt t="136305" x="3448050" y="6165850"/>
          <p14:tracePt t="136322" x="3810000" y="6311900"/>
          <p14:tracePt t="136339" x="4165600" y="6451600"/>
          <p14:tracePt t="136355" x="4521200" y="6584950"/>
          <p14:tracePt t="136372" x="4895850" y="6750050"/>
          <p14:tracePt t="136389" x="5200650" y="6851650"/>
          <p14:tracePt t="136390" x="5353050" y="6851650"/>
          <p14:tracePt t="136405" x="5511800" y="6851650"/>
          <p14:tracePt t="136407" x="5645150" y="6851650"/>
          <p14:tracePt t="136422" x="5759450" y="6851650"/>
          <p14:tracePt t="136439" x="6007100" y="6851650"/>
          <p14:tracePt t="136455" x="6178550" y="6851650"/>
          <p14:tracePt t="136472" x="6311900" y="6851650"/>
          <p14:tracePt t="136488" x="6496050" y="6851650"/>
          <p14:tracePt t="136505" x="6686550" y="6851650"/>
          <p14:tracePt t="136522" x="6832600" y="6851650"/>
          <p14:tracePt t="136538" x="6915150" y="6851650"/>
          <p14:tracePt t="136555" x="7004050" y="6851650"/>
          <p14:tracePt t="136572" x="7067550" y="6851650"/>
          <p14:tracePt t="136589" x="7105650" y="6851650"/>
          <p14:tracePt t="136605" x="7112000" y="6851650"/>
          <p14:tracePt t="136799" x="7105650" y="6851650"/>
          <p14:tracePt t="136807" x="7099300" y="6851650"/>
          <p14:tracePt t="136880" x="7092950" y="6851650"/>
          <p14:tracePt t="136899" x="7086600" y="6851650"/>
          <p14:tracePt t="136927" x="7080250" y="6851650"/>
          <p14:tracePt t="137030" x="7073900" y="6851650"/>
          <p14:tracePt t="137038" x="7073900" y="6845300"/>
          <p14:tracePt t="137055" x="7073900" y="6838950"/>
          <p14:tracePt t="137071" x="7073900" y="6826250"/>
          <p14:tracePt t="137089" x="7067550" y="6819900"/>
          <p14:tracePt t="141543" x="7048500" y="6813550"/>
          <p14:tracePt t="141551" x="6997700" y="6813550"/>
          <p14:tracePt t="141558" x="6953250" y="6813550"/>
          <p14:tracePt t="141574" x="6896100" y="6813550"/>
          <p14:tracePt t="141590" x="6737350" y="6788150"/>
          <p14:tracePt t="141607" x="6654800" y="6788150"/>
          <p14:tracePt t="141624" x="6610350" y="6788150"/>
          <p14:tracePt t="141641" x="6572250" y="6788150"/>
          <p14:tracePt t="141657" x="6540500" y="6788150"/>
          <p14:tracePt t="141674" x="6508750" y="6788150"/>
          <p14:tracePt t="141691" x="6432550" y="6800850"/>
          <p14:tracePt t="141707" x="6356350" y="6826250"/>
          <p14:tracePt t="141724" x="6318250" y="6851650"/>
          <p14:tracePt t="141740" x="6311900" y="6851650"/>
          <p14:tracePt t="141757" x="6305550" y="6851650"/>
          <p14:tracePt t="141790" x="6299200" y="6851650"/>
          <p14:tracePt t="141807" x="6267450" y="6851650"/>
          <p14:tracePt t="141824" x="6235700" y="6851650"/>
          <p14:tracePt t="141840" x="6210300" y="6851650"/>
          <p14:tracePt t="141857" x="6191250" y="6851650"/>
          <p14:tracePt t="141874" x="6172200" y="6851650"/>
          <p14:tracePt t="141891" x="6108700" y="6851650"/>
          <p14:tracePt t="141907" x="5943600" y="6851650"/>
          <p14:tracePt t="141924" x="5676900" y="6851650"/>
          <p14:tracePt t="141941" x="5461000" y="6851650"/>
          <p14:tracePt t="141957" x="5314950" y="6851650"/>
          <p14:tracePt t="141974" x="5213350" y="6851650"/>
          <p14:tracePt t="141991" x="5010150" y="6800850"/>
          <p14:tracePt t="142007" x="4813300" y="6718300"/>
          <p14:tracePt t="142024" x="4648200" y="6648450"/>
          <p14:tracePt t="142041" x="4565650" y="6616700"/>
          <p14:tracePt t="142057" x="4559300" y="6604000"/>
          <p14:tracePt t="142074" x="4552950" y="6591300"/>
          <p14:tracePt t="142092" x="4552950" y="6477000"/>
          <p14:tracePt t="142107" x="4552950" y="6305550"/>
          <p14:tracePt t="142124" x="4533900" y="6159500"/>
          <p14:tracePt t="142141" x="4489450" y="6045200"/>
          <p14:tracePt t="142157" x="4464050" y="5975350"/>
          <p14:tracePt t="142174" x="4464050" y="5962650"/>
          <p14:tracePt t="142727" x="4451350" y="5956300"/>
          <p14:tracePt t="142742" x="4438650" y="5949950"/>
          <p14:tracePt t="142757" x="4438650" y="5943600"/>
          <p14:tracePt t="142774" x="4419600" y="5937250"/>
          <p14:tracePt t="142791" x="4406900" y="5937250"/>
          <p14:tracePt t="142807" x="4400550" y="5937250"/>
          <p14:tracePt t="142841" x="4394200" y="5937250"/>
          <p14:tracePt t="142858" x="4368800" y="5943600"/>
          <p14:tracePt t="142874" x="4330700" y="6013450"/>
          <p14:tracePt t="142891" x="4292600" y="6076950"/>
          <p14:tracePt t="142907" x="4267200" y="6121400"/>
          <p14:tracePt t="142924" x="4267200" y="6153150"/>
          <p14:tracePt t="142941" x="4241800" y="6191250"/>
          <p14:tracePt t="142959" x="4191000" y="6242050"/>
          <p14:tracePt t="142974" x="4102100" y="6280150"/>
          <p14:tracePt t="142991" x="4038600" y="6324600"/>
          <p14:tracePt t="143008" x="4025900" y="6337300"/>
          <p14:tracePt t="143024" x="4006850" y="6350000"/>
          <p14:tracePt t="143041" x="3943350" y="6400800"/>
          <p14:tracePt t="143058" x="3816350" y="6470650"/>
          <p14:tracePt t="143074" x="3721100" y="6508750"/>
          <p14:tracePt t="143091" x="3670300" y="6546850"/>
          <p14:tracePt t="143107" x="3663950" y="6546850"/>
          <p14:tracePt t="143143" x="3657600" y="6553200"/>
          <p14:tracePt t="143157" x="3651250" y="6553200"/>
          <p14:tracePt t="143174" x="3613150" y="6553200"/>
          <p14:tracePt t="143191" x="3587750" y="6559550"/>
          <p14:tracePt t="143208" x="3568700" y="6565900"/>
          <p14:tracePt t="143224" x="3556000" y="6565900"/>
          <p14:tracePt t="143241" x="3543300" y="6578600"/>
          <p14:tracePt t="143258" x="3524250" y="6584950"/>
          <p14:tracePt t="143274" x="3505200" y="6591300"/>
          <p14:tracePt t="143294" x="3492500" y="6597650"/>
          <p14:tracePt t="143307" x="3479800" y="6604000"/>
          <p14:tracePt t="143324" x="3473450" y="6604000"/>
          <p14:tracePt t="143341" x="3460750" y="6616700"/>
          <p14:tracePt t="143358" x="3454400" y="6616700"/>
          <p14:tracePt t="143374" x="3429000" y="6623050"/>
          <p14:tracePt t="143408" x="3429000" y="6629400"/>
          <p14:tracePt t="143424" x="3422650" y="6635750"/>
          <p14:tracePt t="143583" x="3416300" y="6635750"/>
          <p14:tracePt t="143686" x="3416300" y="6629400"/>
          <p14:tracePt t="143698" x="3397250" y="6616700"/>
          <p14:tracePt t="145671" x="3384550" y="6616700"/>
          <p14:tracePt t="145682" x="3346450" y="6616700"/>
          <p14:tracePt t="145686" x="3282950" y="6604000"/>
          <p14:tracePt t="145708" x="3136900" y="6578600"/>
          <p14:tracePt t="145725" x="2927350" y="6553200"/>
          <p14:tracePt t="145742" x="2635250" y="6515100"/>
          <p14:tracePt t="145743" x="2476500" y="6477000"/>
          <p14:tracePt t="145759" x="2355850" y="6445250"/>
          <p14:tracePt t="145775" x="2165350" y="6394450"/>
          <p14:tracePt t="145792" x="2127250" y="6388100"/>
          <p14:tracePt t="145809" x="2089150" y="6375400"/>
          <p14:tracePt t="145825" x="2051050" y="6362700"/>
          <p14:tracePt t="145842" x="1968500" y="6350000"/>
          <p14:tracePt t="145859" x="1917700" y="6343650"/>
          <p14:tracePt t="145875" x="1898650" y="6330950"/>
          <p14:tracePt t="145882" x="1892300" y="6330950"/>
          <p14:tracePt t="145928" x="1885950" y="6330950"/>
          <p14:tracePt t="145934" x="1873250" y="6330950"/>
          <p14:tracePt t="145943" x="1847850" y="6330950"/>
          <p14:tracePt t="145958" x="1765300" y="6311900"/>
          <p14:tracePt t="145975" x="1682750" y="6280150"/>
          <p14:tracePt t="145992" x="1631950" y="6261100"/>
          <p14:tracePt t="146009" x="1619250" y="6254750"/>
          <p14:tracePt t="146025" x="1612900" y="6254750"/>
          <p14:tracePt t="146058" x="1606550" y="6254750"/>
          <p14:tracePt t="146075" x="1593850" y="6254750"/>
          <p14:tracePt t="146092" x="1587500" y="6254750"/>
          <p14:tracePt t="146191" x="1593850" y="6254750"/>
          <p14:tracePt t="146199" x="1619250" y="6254750"/>
          <p14:tracePt t="146208" x="1644650" y="6254750"/>
          <p14:tracePt t="146225" x="1714500" y="6280150"/>
          <p14:tracePt t="146242" x="1733550" y="6286500"/>
          <p14:tracePt t="146259" x="1746250" y="6286500"/>
          <p14:tracePt t="164551" x="1752600" y="6292850"/>
          <p14:tracePt t="164559" x="1771650" y="6305550"/>
          <p14:tracePt t="164572" x="1790700" y="6324600"/>
          <p14:tracePt t="164581" x="1866900" y="6324600"/>
          <p14:tracePt t="164598" x="2203450" y="6216650"/>
          <p14:tracePt t="164615" x="2768600" y="5524500"/>
          <p14:tracePt t="164632" x="2927350" y="5073650"/>
          <p14:tracePt t="164648" x="2959100" y="4826000"/>
          <p14:tracePt t="164665" x="2965450" y="4768850"/>
          <p14:tracePt t="164774" x="2965450" y="4762500"/>
          <p14:tracePt t="164783" x="2978150" y="4724400"/>
          <p14:tracePt t="164791" x="3048000" y="4591050"/>
          <p14:tracePt t="164799" x="3098800" y="4432300"/>
          <p14:tracePt t="164815" x="3149600" y="4324350"/>
          <p14:tracePt t="164832" x="3232150" y="4222750"/>
          <p14:tracePt t="164849" x="3289300" y="4222750"/>
          <p14:tracePt t="164865" x="3486150" y="4279900"/>
          <p14:tracePt t="164882" x="3975100" y="4451350"/>
          <p14:tracePt t="164898" x="4648200" y="4641850"/>
          <p14:tracePt t="164915" x="5346700" y="4832350"/>
          <p14:tracePt t="164931" x="5937250" y="4940300"/>
          <p14:tracePt t="164948" x="6286500" y="4991100"/>
          <p14:tracePt t="164965" x="6464300" y="5016500"/>
          <p14:tracePt t="164982" x="6616700" y="5035550"/>
          <p14:tracePt t="164983" x="6711950" y="5048250"/>
          <p14:tracePt t="164998" x="6927850" y="5060950"/>
          <p14:tracePt t="165015" x="7239000" y="5060950"/>
          <p14:tracePt t="165032" x="7531100" y="5060950"/>
          <p14:tracePt t="165048" x="7658100" y="5060950"/>
          <p14:tracePt t="165065" x="7696200" y="5060950"/>
          <p14:tracePt t="165082" x="7721600" y="5022850"/>
          <p14:tracePt t="165099" x="7785100" y="4940300"/>
          <p14:tracePt t="165115" x="7880350" y="4794250"/>
          <p14:tracePt t="165131" x="7994650" y="4654550"/>
          <p14:tracePt t="165149" x="8216900" y="4565650"/>
          <p14:tracePt t="165151" x="8375650" y="4514850"/>
          <p14:tracePt t="165165" x="8566150" y="4464050"/>
          <p14:tracePt t="165182" x="8794750" y="4362450"/>
          <p14:tracePt t="165183" x="8839200" y="4330700"/>
          <p14:tracePt t="165198" x="8851900" y="4286250"/>
          <p14:tracePt t="165215" x="8839200" y="4267200"/>
          <p14:tracePt t="165232" x="8769350" y="4254500"/>
          <p14:tracePt t="165248" x="8737600" y="4254500"/>
          <p14:tracePt t="165265" x="8724900" y="4254500"/>
          <p14:tracePt t="165282" x="8718550" y="4241800"/>
          <p14:tracePt t="165298" x="8680450" y="4159250"/>
          <p14:tracePt t="165316" x="8572500" y="4006850"/>
          <p14:tracePt t="165332" x="8502650" y="3854450"/>
          <p14:tracePt t="165349" x="8496300" y="3740150"/>
          <p14:tracePt t="165367" x="8553450" y="3619500"/>
          <p14:tracePt t="165372" x="8623300" y="3536950"/>
          <p14:tracePt t="165380" x="8655050" y="3454400"/>
          <p14:tracePt t="165394" x="8699500" y="3340100"/>
          <p14:tracePt t="165399" x="8699500" y="3327400"/>
          <p14:tracePt t="165415" x="8674100" y="3295650"/>
          <p14:tracePt t="165431" x="8591550" y="3295650"/>
          <p14:tracePt t="165448" x="8521700" y="3314700"/>
          <p14:tracePt t="165465" x="8458200" y="3422650"/>
          <p14:tracePt t="165484" x="8375650" y="3549650"/>
          <p14:tracePt t="165489" x="8337550" y="3606800"/>
          <p14:tracePt t="165509" x="8210550" y="3695700"/>
          <p14:tracePt t="165516" x="8128000" y="3733800"/>
          <p14:tracePt t="165532" x="7981950" y="3778250"/>
          <p14:tracePt t="165549" x="7912100" y="3778250"/>
          <p14:tracePt t="165565" x="7905750" y="3778250"/>
          <p14:tracePt t="165610" x="7918450" y="3752850"/>
          <p14:tracePt t="165615" x="7924800" y="3714750"/>
          <p14:tracePt t="165632" x="7924800" y="3644900"/>
          <p14:tracePt t="165648" x="7924800" y="3600450"/>
          <p14:tracePt t="165705" x="7918450" y="3600450"/>
          <p14:tracePt t="165711" x="7912100" y="3600450"/>
          <p14:tracePt t="165722" x="7886700" y="3600450"/>
          <p14:tracePt t="165732" x="7854950" y="3619500"/>
          <p14:tracePt t="165749" x="7778750" y="3683000"/>
          <p14:tracePt t="165765" x="7740650" y="3733800"/>
          <p14:tracePt t="165782" x="7740650" y="3746500"/>
          <p14:tracePt t="165798" x="7747000" y="3746500"/>
          <p14:tracePt t="165815" x="7785100" y="3714750"/>
          <p14:tracePt t="165832" x="7816850" y="3632200"/>
          <p14:tracePt t="165848" x="7835900" y="3568700"/>
          <p14:tracePt t="165865" x="7842250" y="3549650"/>
          <p14:tracePt t="165942" x="7848600" y="3549650"/>
          <p14:tracePt t="165952" x="7867650" y="3549650"/>
          <p14:tracePt t="165958" x="7893050" y="3549650"/>
          <p14:tracePt t="165967" x="7918450" y="3549650"/>
          <p14:tracePt t="165982" x="7969250" y="3556000"/>
          <p14:tracePt t="165998" x="8051800" y="3581400"/>
          <p14:tracePt t="166016" x="8083550" y="3594100"/>
          <p14:tracePt t="166032" x="8089900" y="3594100"/>
          <p14:tracePt t="166049" x="8089900" y="3600450"/>
          <p14:tracePt t="166066" x="8102600" y="3613150"/>
          <p14:tracePt t="166082" x="8102600" y="3625850"/>
          <p14:tracePt t="166099" x="8108950" y="3657600"/>
          <p14:tracePt t="166115" x="8108950" y="3683000"/>
          <p14:tracePt t="166132" x="8108950" y="3733800"/>
          <p14:tracePt t="166149" x="8108950" y="3803650"/>
          <p14:tracePt t="166165" x="8089900" y="3867150"/>
          <p14:tracePt t="166167" x="8083550" y="3886200"/>
          <p14:tracePt t="166182" x="8083550" y="3905250"/>
          <p14:tracePt t="166262" x="8070850" y="3917950"/>
          <p14:tracePt t="166273" x="8045450" y="3943350"/>
          <p14:tracePt t="166278" x="8013700" y="3962400"/>
          <p14:tracePt t="166291" x="8007350" y="3968750"/>
          <p14:tracePt t="166298" x="7994650" y="3981450"/>
          <p14:tracePt t="166315" x="7988300" y="3987800"/>
          <p14:tracePt t="166349" x="7981950" y="4006850"/>
          <p14:tracePt t="166365" x="7969250" y="4044950"/>
          <p14:tracePt t="166382" x="7943850" y="4095750"/>
          <p14:tracePt t="166383" x="7937500" y="4114800"/>
          <p14:tracePt t="166399" x="7924800" y="4152900"/>
          <p14:tracePt t="166415" x="7918450" y="4171950"/>
          <p14:tracePt t="166432" x="7912100" y="4184650"/>
          <p14:tracePt t="166449" x="7912100" y="4191000"/>
          <p14:tracePt t="166465" x="7905750" y="4203700"/>
          <p14:tracePt t="166482" x="7893050" y="4229100"/>
          <p14:tracePt t="166499" x="7886700" y="4241800"/>
          <p14:tracePt t="166515" x="7874000" y="4267200"/>
          <p14:tracePt t="172551" x="7867650" y="4267200"/>
          <p14:tracePt t="172559" x="7842250" y="4267200"/>
          <p14:tracePt t="172567" x="7797800" y="4267200"/>
          <p14:tracePt t="172584" x="7683500" y="4254500"/>
          <p14:tracePt t="172601" x="7512050" y="4229100"/>
          <p14:tracePt t="172617" x="7232650" y="4184650"/>
          <p14:tracePt t="172634" x="6813550" y="4121150"/>
          <p14:tracePt t="172651" x="6521450" y="4121150"/>
          <p14:tracePt t="172667" x="6210300" y="4121150"/>
          <p14:tracePt t="172685" x="5962650" y="4121150"/>
          <p14:tracePt t="172701" x="5772150" y="4121150"/>
          <p14:tracePt t="172718" x="5676900" y="4165600"/>
          <p14:tracePt t="172734" x="5562600" y="4235450"/>
          <p14:tracePt t="172751" x="5518150" y="4273550"/>
          <p14:tracePt t="172768" x="5492750" y="4286250"/>
          <p14:tracePt t="172784" x="5454650" y="4311650"/>
          <p14:tracePt t="172801" x="5397500" y="4368800"/>
          <p14:tracePt t="172817" x="5340350" y="4445000"/>
          <p14:tracePt t="172834" x="5270500" y="4540250"/>
          <p14:tracePt t="172851" x="5187950" y="4641850"/>
          <p14:tracePt t="172867" x="5092700" y="4768850"/>
          <p14:tracePt t="172884" x="4978400" y="4902200"/>
          <p14:tracePt t="172901" x="4870450" y="5054600"/>
          <p14:tracePt t="172917" x="4794250" y="5175250"/>
          <p14:tracePt t="172934" x="4743450" y="5283200"/>
          <p14:tracePt t="172951" x="4743450" y="5321300"/>
          <p14:tracePt t="172967" x="4743450" y="5353050"/>
          <p14:tracePt t="172984" x="4749800" y="5429250"/>
          <p14:tracePt t="173001" x="4775200" y="5454650"/>
          <p14:tracePt t="173017" x="4838700" y="5473700"/>
          <p14:tracePt t="173034" x="4965700" y="5473700"/>
          <p14:tracePt t="173051" x="5124450" y="5473700"/>
          <p14:tracePt t="173067" x="5276850" y="5473700"/>
          <p14:tracePt t="173085" x="5384800" y="5473700"/>
          <p14:tracePt t="173089" x="5422900" y="5473700"/>
          <p14:tracePt t="173101" x="5448300" y="5473700"/>
          <p14:tracePt t="173118" x="5505450" y="5461000"/>
          <p14:tracePt t="173119" x="5543550" y="5435600"/>
          <p14:tracePt t="173134" x="5638800" y="5391150"/>
          <p14:tracePt t="173154" x="5702300" y="5353050"/>
          <p14:tracePt t="173167" x="5740400" y="5340350"/>
          <p14:tracePt t="173184" x="5759450" y="5321300"/>
          <p14:tracePt t="173201" x="5772150" y="5302250"/>
          <p14:tracePt t="173218" x="5784850" y="5295900"/>
          <p14:tracePt t="173234" x="5816600" y="5276850"/>
          <p14:tracePt t="173251" x="5829300" y="5264150"/>
          <p14:tracePt t="173267" x="5829300" y="5257800"/>
          <p14:tracePt t="173284" x="5835650" y="5257800"/>
          <p14:tracePt t="173321" x="5842000" y="5257800"/>
          <p14:tracePt t="173334" x="5861050" y="5257800"/>
          <p14:tracePt t="173351" x="5911850" y="5257800"/>
          <p14:tracePt t="173368" x="6007100" y="5232400"/>
          <p14:tracePt t="173384" x="6096000" y="5194300"/>
          <p14:tracePt t="173401" x="6223000" y="5149850"/>
          <p14:tracePt t="173418" x="6330950" y="5099050"/>
          <p14:tracePt t="173434" x="6438900" y="5054600"/>
          <p14:tracePt t="173451" x="6540500" y="5016500"/>
          <p14:tracePt t="173468" x="6699250" y="4959350"/>
          <p14:tracePt t="173485" x="6851650" y="4921250"/>
          <p14:tracePt t="173501" x="6934200" y="4914900"/>
          <p14:tracePt t="173518" x="6953250" y="4914900"/>
          <p14:tracePt t="173535" x="6959600" y="4914900"/>
          <p14:tracePt t="173553" x="6965950" y="4914900"/>
          <p14:tracePt t="173568" x="6978650" y="4914900"/>
          <p14:tracePt t="173614" x="6978650" y="4921250"/>
          <p14:tracePt t="173625" x="6985000" y="4921250"/>
          <p14:tracePt t="181014" x="6985000" y="4883150"/>
          <p14:tracePt t="181023" x="6985000" y="4819650"/>
          <p14:tracePt t="181032" x="6978650" y="4749800"/>
          <p14:tracePt t="181038" x="6978650" y="4686300"/>
          <p14:tracePt t="181054" x="6978650" y="4622800"/>
          <p14:tracePt t="181070" x="7048500" y="4464050"/>
          <p14:tracePt t="181087" x="7740650" y="3860800"/>
          <p14:tracePt t="181104" x="8337550" y="3365500"/>
          <p14:tracePt t="181120" x="8864600" y="2952750"/>
          <p14:tracePt t="181137" x="9042400" y="2876550"/>
          <p14:tracePt t="181154" x="9074150" y="2876550"/>
          <p14:tracePt t="181187" x="9080500" y="2876550"/>
          <p14:tracePt t="181203" x="9093200" y="2876550"/>
          <p14:tracePt t="181220" x="9099550" y="2882900"/>
          <p14:tracePt t="181237" x="9093200" y="2901950"/>
          <p14:tracePt t="181254" x="8991600" y="2965450"/>
          <p14:tracePt t="181255" x="8940800" y="3009900"/>
          <p14:tracePt t="181270" x="8877300" y="3073400"/>
          <p14:tracePt t="181287" x="8870950" y="3073400"/>
          <p14:tracePt t="181330" x="8851900" y="3073400"/>
          <p14:tracePt t="181337" x="8807450" y="3073400"/>
          <p14:tracePt t="181353" x="8629650" y="3073400"/>
          <p14:tracePt t="181370" x="8318500" y="3111500"/>
          <p14:tracePt t="181387" x="8064500" y="3162300"/>
          <p14:tracePt t="181405" x="7924800" y="3219450"/>
          <p14:tracePt t="181420" x="7861300" y="3251200"/>
          <p14:tracePt t="181437" x="7816850" y="3270250"/>
          <p14:tracePt t="181454" x="7759700" y="3308350"/>
          <p14:tracePt t="181455" x="7747000" y="3321050"/>
          <p14:tracePt t="181471" x="7727950" y="3352800"/>
          <p14:tracePt t="181487" x="7727950" y="3384550"/>
          <p14:tracePt t="181504" x="7740650" y="3409950"/>
          <p14:tracePt t="181520" x="7759700" y="3429000"/>
          <p14:tracePt t="181537" x="7778750" y="3429000"/>
          <p14:tracePt t="181554" x="7810500" y="3467100"/>
          <p14:tracePt t="181570" x="7848600" y="3606800"/>
          <p14:tracePt t="181587" x="7886700" y="3746500"/>
          <p14:tracePt t="181604" x="7886700" y="3784600"/>
          <p14:tracePt t="181620" x="7886700" y="3790950"/>
          <p14:tracePt t="181637" x="7848600" y="3803650"/>
          <p14:tracePt t="181654" x="7696200" y="3892550"/>
          <p14:tracePt t="181655" x="7575550" y="3975100"/>
          <p14:tracePt t="181670" x="7366000" y="4127500"/>
          <p14:tracePt t="181687" x="7213600" y="4197350"/>
          <p14:tracePt t="181704" x="7029450" y="4229100"/>
          <p14:tracePt t="181721" x="6750050" y="4273550"/>
          <p14:tracePt t="181737" x="6235700" y="4343400"/>
          <p14:tracePt t="181754" x="5638800" y="4476750"/>
          <p14:tracePt t="181770" x="5194300" y="4597400"/>
          <p14:tracePt t="181787" x="4883150" y="4749800"/>
          <p14:tracePt t="181804" x="4616450" y="4832350"/>
          <p14:tracePt t="181820" x="4324350" y="4914900"/>
          <p14:tracePt t="181837" x="3930650" y="5010150"/>
          <p14:tracePt t="181854" x="3429000" y="5080000"/>
          <p14:tracePt t="181855" x="3219450" y="5099050"/>
          <p14:tracePt t="181871" x="2863850" y="5181600"/>
          <p14:tracePt t="181887" x="2641600" y="5232400"/>
          <p14:tracePt t="181904" x="2463800" y="5251450"/>
          <p14:tracePt t="181920" x="2216150" y="5264150"/>
          <p14:tracePt t="181937" x="1784350" y="5264150"/>
          <p14:tracePt t="181954" x="1384300" y="5264150"/>
          <p14:tracePt t="181971" x="1219200" y="5276850"/>
          <p14:tracePt t="181987" x="1111250" y="5302250"/>
          <p14:tracePt t="182005" x="996950" y="5340350"/>
          <p14:tracePt t="182021" x="793750" y="5416550"/>
          <p14:tracePt t="182037" x="482600" y="5499100"/>
          <p14:tracePt t="182039" x="381000" y="5549900"/>
          <p14:tracePt t="182054" x="317500" y="5575300"/>
          <p14:tracePt t="182070" x="215900" y="5638800"/>
          <p14:tracePt t="182087" x="184150" y="5651500"/>
          <p14:tracePt t="182104" x="177800" y="5657850"/>
          <p14:tracePt t="182121" x="171450" y="5670550"/>
          <p14:tracePt t="182137" x="171450" y="5702300"/>
          <p14:tracePt t="182154" x="196850" y="5753100"/>
          <p14:tracePt t="182171" x="311150" y="5765800"/>
          <p14:tracePt t="182187" x="444500" y="5765800"/>
          <p14:tracePt t="182204" x="571500" y="5765800"/>
          <p14:tracePt t="182221" x="673100" y="5765800"/>
          <p14:tracePt t="182238" x="806450" y="5772150"/>
          <p14:tracePt t="182239" x="895350" y="5772150"/>
          <p14:tracePt t="182254" x="1047750" y="5772150"/>
          <p14:tracePt t="182271" x="1993900" y="5664200"/>
          <p14:tracePt t="182287" x="2495550" y="5607050"/>
          <p14:tracePt t="182304" x="2641600" y="5575300"/>
          <p14:tracePt t="182321" x="2667000" y="5562600"/>
          <p14:tracePt t="182338" x="2705100" y="5556250"/>
          <p14:tracePt t="182354" x="2870200" y="5518150"/>
          <p14:tracePt t="182371" x="3276600" y="5467350"/>
          <p14:tracePt t="182387" x="3695700" y="5403850"/>
          <p14:tracePt t="182404" x="3848100" y="5378450"/>
          <p14:tracePt t="182421" x="3911600" y="5372100"/>
          <p14:tracePt t="182438" x="3987800" y="5353050"/>
          <p14:tracePt t="182439" x="4051300" y="5346700"/>
          <p14:tracePt t="182454" x="4165600" y="5321300"/>
          <p14:tracePt t="182471" x="4641850" y="5200650"/>
          <p14:tracePt t="182487" x="4940300" y="5099050"/>
          <p14:tracePt t="182504" x="5041900" y="5022850"/>
          <p14:tracePt t="182521" x="5073650" y="4946650"/>
          <p14:tracePt t="182537" x="5080000" y="4889500"/>
          <p14:tracePt t="182554" x="5080000" y="4845050"/>
          <p14:tracePt t="182571" x="5080000" y="4768850"/>
          <p14:tracePt t="182587" x="5080000" y="4705350"/>
          <p14:tracePt t="182605" x="5080000" y="4692650"/>
          <p14:tracePt t="182606" x="5073650" y="4679950"/>
          <p14:tracePt t="182621" x="5060950" y="4673600"/>
          <p14:tracePt t="182638" x="5016500" y="4654550"/>
          <p14:tracePt t="182654" x="4997450" y="4654550"/>
          <p14:tracePt t="182696" x="4991100" y="4654550"/>
          <p14:tracePt t="182719" x="4984750" y="4660900"/>
          <p14:tracePt t="182737" x="4978400" y="4673600"/>
          <p14:tracePt t="182760" x="4978400" y="4679950"/>
          <p14:tracePt t="182807" x="4978400" y="4686300"/>
          <p14:tracePt t="182823" x="4978400" y="4692650"/>
          <p14:tracePt t="182870" x="4972050" y="4699000"/>
          <p14:tracePt t="198582" x="4972050" y="4667250"/>
          <p14:tracePt t="198590" x="4972050" y="4533900"/>
          <p14:tracePt t="198601" x="4972050" y="4394200"/>
          <p14:tracePt t="198610" x="4972050" y="4241800"/>
          <p14:tracePt t="198626" x="4997450" y="4051300"/>
          <p14:tracePt t="198643" x="5048250" y="3892550"/>
          <p14:tracePt t="198659" x="5105400" y="3759200"/>
          <p14:tracePt t="198676" x="5111750" y="3663950"/>
          <p14:tracePt t="198693" x="5111750" y="3587750"/>
          <p14:tracePt t="198694" x="5111750" y="3562350"/>
          <p14:tracePt t="198710" x="5111750" y="3556000"/>
          <p14:tracePt t="198790" x="5111750" y="3562350"/>
          <p14:tracePt t="198802" x="5111750" y="3575050"/>
          <p14:tracePt t="198806" x="5130800" y="3606800"/>
          <p14:tracePt t="198818" x="5143500" y="3625850"/>
          <p14:tracePt t="198826" x="5162550" y="3651250"/>
          <p14:tracePt t="198843" x="5187950" y="3683000"/>
          <p14:tracePt t="198860" x="5194300" y="3689350"/>
          <p14:tracePt t="198876" x="5194300" y="3708400"/>
          <p14:tracePt t="198893" x="5194300" y="3727450"/>
          <p14:tracePt t="198910" x="5194300" y="3746500"/>
          <p14:tracePt t="198927" x="5194300" y="3765550"/>
          <p14:tracePt t="198943" x="5194300" y="3816350"/>
          <p14:tracePt t="198960" x="5194300" y="3848100"/>
          <p14:tracePt t="198976" x="5168900" y="3879850"/>
          <p14:tracePt t="198993" x="5162550" y="3892550"/>
          <p14:tracePt t="199010" x="5156200" y="3898900"/>
          <p14:tracePt t="199043" x="5156200" y="3905250"/>
          <p14:tracePt t="199076" x="5149850" y="3911600"/>
          <p14:tracePt t="199093" x="5137150" y="3937000"/>
          <p14:tracePt t="199110" x="5124450" y="3962400"/>
          <p14:tracePt t="199126" x="5111750" y="4000500"/>
          <p14:tracePt t="199143" x="5099050" y="4019550"/>
          <p14:tracePt t="199160" x="5067300" y="4057650"/>
          <p14:tracePt t="199176" x="5035550" y="4076700"/>
          <p14:tracePt t="199193" x="5010150" y="4083050"/>
          <p14:tracePt t="199226" x="5003800" y="4089400"/>
          <p14:tracePt t="201840" x="0" y="0"/>
        </p14:tracePtLst>
      </p14:laserTrace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4-09-04 at 19.10.17.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33869"/>
            <a:ext cx="9144000" cy="6672435"/>
          </a:xfrm>
          <a:prstGeom prst="rect">
            <a:avLst/>
          </a:prstGeom>
        </p:spPr>
      </p:pic>
      <p:cxnSp>
        <p:nvCxnSpPr>
          <p:cNvPr id="3" name="Straight Connector 2"/>
          <p:cNvCxnSpPr/>
          <p:nvPr/>
        </p:nvCxnSpPr>
        <p:spPr>
          <a:xfrm flipV="1">
            <a:off x="4301067" y="2353733"/>
            <a:ext cx="6299200" cy="6045200"/>
          </a:xfrm>
          <a:prstGeom prst="line">
            <a:avLst/>
          </a:prstGeom>
          <a:ln w="38100">
            <a:solidFill>
              <a:schemeClr val="tx2"/>
            </a:solidFill>
          </a:ln>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fld id="{F71EA363-3AA4-554B-864A-16EC408230E4}" type="slidenum">
              <a:rPr lang="en-GB" smtClean="0"/>
              <a:pPr/>
              <a:t>2</a:t>
            </a:fld>
            <a:endParaRPr lang="en-GB"/>
          </a:p>
        </p:txBody>
      </p:sp>
    </p:spTree>
    <p:custDataLst>
      <p:tags r:id="rId1"/>
    </p:custDataLst>
    <p:extLst>
      <p:ext uri="{BB962C8B-B14F-4D97-AF65-F5344CB8AC3E}">
        <p14:creationId xmlns:p14="http://schemas.microsoft.com/office/powerpoint/2010/main" val="1180664518"/>
      </p:ext>
    </p:extLst>
  </p:cSld>
  <p:clrMapOvr>
    <a:masterClrMapping/>
  </p:clrMapOvr>
  <mc:AlternateContent xmlns:mc="http://schemas.openxmlformats.org/markup-compatibility/2006" xmlns:p14="http://schemas.microsoft.com/office/powerpoint/2010/main">
    <mc:Choice Requires="p14">
      <p:transition spd="slow" p14:dur="2000" advTm="45871"/>
    </mc:Choice>
    <mc:Fallback xmlns="">
      <p:transition spd="slow" advTm="4587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746 -0.0088 L -0.3 -0.35926 " pathEditMode="relative" ptsTypes="AA">
                                      <p:cBhvr>
                                        <p:cTn id="6" dur="2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3A86A75C-4F4B-4683-9AE1-C65F6400EC91}">
      <p14:laserTraceLst xmlns:p14="http://schemas.microsoft.com/office/powerpoint/2010/main">
        <p14:tracePtLst>
          <p14:tracePt t="23307" x="4451350" y="3429000"/>
          <p14:tracePt t="23320" x="4457700" y="3422650"/>
          <p14:tracePt t="23343" x="4457700" y="3416300"/>
          <p14:tracePt t="23354" x="4457700" y="3409950"/>
          <p14:tracePt t="23368" x="4464050" y="3403600"/>
          <p14:tracePt t="23377" x="4470400" y="3397250"/>
          <p14:tracePt t="23393" x="4476750" y="3384550"/>
          <p14:tracePt t="23410" x="4476750" y="3378200"/>
          <p14:tracePt t="23427" x="4489450" y="3365500"/>
          <p14:tracePt t="23443" x="4489450" y="3352800"/>
          <p14:tracePt t="23460" x="4489450" y="3308350"/>
          <p14:tracePt t="23476" x="4514850" y="3244850"/>
          <p14:tracePt t="23493" x="4533900" y="3200400"/>
          <p14:tracePt t="23510" x="4552950" y="3175000"/>
          <p14:tracePt t="23527" x="4552950" y="3155950"/>
          <p14:tracePt t="23544" x="4552950" y="3143250"/>
          <p14:tracePt t="23560" x="4552950" y="3136900"/>
          <p14:tracePt t="23593" x="4559300" y="3124200"/>
          <p14:tracePt t="23652" x="4565650" y="3117850"/>
          <p14:tracePt t="23655" x="4565650" y="3111500"/>
          <p14:tracePt t="23666" x="4565650" y="3098800"/>
          <p14:tracePt t="23678" x="4565650" y="3073400"/>
          <p14:tracePt t="23693" x="4565650" y="3003550"/>
          <p14:tracePt t="23711" x="4572000" y="2952750"/>
          <p14:tracePt t="23727" x="4572000" y="2946400"/>
          <p14:tracePt t="23833" x="4572000" y="2959100"/>
          <p14:tracePt t="23850" x="4572000" y="2971800"/>
          <p14:tracePt t="23856" x="4572000" y="2978150"/>
          <p14:tracePt t="23867" x="4572000" y="2997200"/>
          <p14:tracePt t="23877" x="4559300" y="3009900"/>
          <p14:tracePt t="23894" x="4559300" y="3028950"/>
          <p14:tracePt t="23910" x="4559300" y="3041650"/>
          <p14:tracePt t="23911" x="4559300" y="3048000"/>
          <p14:tracePt t="23927" x="4559300" y="3054350"/>
          <p14:tracePt t="24031" x="4565650" y="3054350"/>
          <p14:tracePt t="24040" x="4578350" y="3048000"/>
          <p14:tracePt t="24051" x="4578350" y="3041650"/>
          <p14:tracePt t="24060" x="4591050" y="3022600"/>
          <p14:tracePt t="24077" x="4597400" y="3003550"/>
          <p14:tracePt t="24094" x="4597400" y="2984500"/>
          <p14:tracePt t="24151" x="4597400" y="2990850"/>
          <p14:tracePt t="24160" x="4597400" y="2997200"/>
          <p14:tracePt t="24177" x="4597400" y="3016250"/>
          <p14:tracePt t="24194" x="4591050" y="3048000"/>
          <p14:tracePt t="24210" x="4584700" y="3060700"/>
          <p14:tracePt t="24320" x="4584700" y="3054350"/>
          <p14:tracePt t="24487" x="4591050" y="3048000"/>
          <p14:tracePt t="24497" x="4591050" y="3041650"/>
          <p14:tracePt t="24503" x="4591050" y="3035300"/>
          <p14:tracePt t="24512" x="4591050" y="3028950"/>
          <p14:tracePt t="24647" x="4591050" y="3022600"/>
          <p14:tracePt t="24655" x="4591050" y="3009900"/>
          <p14:tracePt t="24665" x="4591050" y="3003550"/>
          <p14:tracePt t="24678" x="4591050" y="2984500"/>
          <p14:tracePt t="24694" x="4591050" y="2959100"/>
          <p14:tracePt t="24711" x="4591050" y="2933700"/>
          <p14:tracePt t="24839" x="4584700" y="2933700"/>
          <p14:tracePt t="24855" x="4578350" y="2921000"/>
          <p14:tracePt t="24867" x="4572000" y="2914650"/>
          <p14:tracePt t="24871" x="4565650" y="2895600"/>
          <p14:tracePt t="24879" x="4559300" y="2889250"/>
          <p14:tracePt t="24894" x="4546600" y="2870200"/>
          <p14:tracePt t="24897" x="4533900" y="2851150"/>
          <p14:tracePt t="24910" x="4514850" y="2838450"/>
          <p14:tracePt t="24928" x="4483100" y="2813050"/>
          <p14:tracePt t="24944" x="4457700" y="2781300"/>
          <p14:tracePt t="24961" x="4438650" y="2762250"/>
          <p14:tracePt t="24977" x="4432300" y="2749550"/>
          <p14:tracePt t="24994" x="4425950" y="2743200"/>
          <p14:tracePt t="25010" x="4419600" y="2730500"/>
          <p14:tracePt t="25027" x="4419600" y="2711450"/>
          <p14:tracePt t="25044" x="4406900" y="2679700"/>
          <p14:tracePt t="25061" x="4400550" y="2647950"/>
          <p14:tracePt t="25077" x="4394200" y="2616200"/>
          <p14:tracePt t="25094" x="4387850" y="2609850"/>
          <p14:tracePt t="25095" x="4387850" y="2603500"/>
          <p14:tracePt t="25112" x="4381500" y="2597150"/>
          <p14:tracePt t="25127" x="4375150" y="2584450"/>
          <p14:tracePt t="25144" x="4375150" y="2565400"/>
          <p14:tracePt t="25160" x="4356100" y="2527300"/>
          <p14:tracePt t="25177" x="4311650" y="2432050"/>
          <p14:tracePt t="25194" x="4292600" y="2413000"/>
          <p14:tracePt t="25255" x="4292600" y="2406650"/>
          <p14:tracePt t="25265" x="4286250" y="2400300"/>
          <p14:tracePt t="25351" x="4286250" y="2413000"/>
          <p14:tracePt t="25360" x="4286250" y="2438400"/>
          <p14:tracePt t="25378" x="4318000" y="2501900"/>
          <p14:tracePt t="25394" x="4400550" y="2578100"/>
          <p14:tracePt t="25411" x="4476750" y="2641600"/>
          <p14:tracePt t="25427" x="4578350" y="2711450"/>
          <p14:tracePt t="25444" x="4616450" y="2762250"/>
          <p14:tracePt t="25461" x="4641850" y="2806700"/>
          <p14:tracePt t="25477" x="4660900" y="2838450"/>
          <p14:tracePt t="25494" x="4667250" y="2863850"/>
          <p14:tracePt t="25510" x="4673600" y="2876550"/>
          <p14:tracePt t="25527" x="4679950" y="2876550"/>
          <p14:tracePt t="25545" x="4686300" y="2882900"/>
          <p14:tracePt t="25561" x="4686300" y="2901950"/>
          <p14:tracePt t="25577" x="4705350" y="2946400"/>
          <p14:tracePt t="25594" x="4718050" y="2978150"/>
          <p14:tracePt t="25611" x="4730750" y="3003550"/>
          <p14:tracePt t="25627" x="4737100" y="3009900"/>
          <p14:tracePt t="25783" x="4737100" y="3003550"/>
          <p14:tracePt t="25791" x="4737100" y="2997200"/>
          <p14:tracePt t="25801" x="4737100" y="2971800"/>
          <p14:tracePt t="25811" x="4737100" y="2959100"/>
          <p14:tracePt t="25827" x="4737100" y="2933700"/>
          <p14:tracePt t="25844" x="4737100" y="2921000"/>
          <p14:tracePt t="25861" x="4737100" y="2889250"/>
          <p14:tracePt t="25878" x="4718050" y="2876550"/>
          <p14:tracePt t="25894" x="4686300" y="2851150"/>
          <p14:tracePt t="25911" x="4660900" y="2851150"/>
          <p14:tracePt t="25928" x="4635500" y="2851150"/>
          <p14:tracePt t="25945" x="4622800" y="2851150"/>
          <p14:tracePt t="25961" x="4584700" y="2863850"/>
          <p14:tracePt t="25978" x="4559300" y="2882900"/>
          <p14:tracePt t="25994" x="4552950" y="2901950"/>
          <p14:tracePt t="26011" x="4546600" y="2914650"/>
          <p14:tracePt t="26028" x="4546600" y="2927350"/>
          <p14:tracePt t="26044" x="4546600" y="2946400"/>
          <p14:tracePt t="26061" x="4546600" y="2959100"/>
          <p14:tracePt t="26078" x="4546600" y="2965450"/>
          <p14:tracePt t="26079" x="4546600" y="2978150"/>
          <p14:tracePt t="26095" x="4546600" y="2984500"/>
          <p14:tracePt t="26111" x="4546600" y="2990850"/>
          <p14:tracePt t="26128" x="4552950" y="3009900"/>
          <p14:tracePt t="26144" x="4578350" y="3028950"/>
          <p14:tracePt t="26161" x="4591050" y="3028950"/>
          <p14:tracePt t="26178" x="4597400" y="3041650"/>
          <p14:tracePt t="26218" x="4603750" y="3041650"/>
          <p14:tracePt t="26227" x="4610100" y="3041650"/>
          <p14:tracePt t="26244" x="4654550" y="3041650"/>
          <p14:tracePt t="26261" x="4679950" y="3041650"/>
          <p14:tracePt t="26294" x="4686300" y="3035300"/>
          <p14:tracePt t="26311" x="4686300" y="3016250"/>
          <p14:tracePt t="26328" x="4673600" y="2997200"/>
          <p14:tracePt t="26344" x="4673600" y="2990850"/>
          <p14:tracePt t="26361" x="4660900" y="2959100"/>
          <p14:tracePt t="26378" x="4641850" y="2940050"/>
          <p14:tracePt t="26395" x="4629150" y="2921000"/>
          <p14:tracePt t="26411" x="4591050" y="2921000"/>
          <p14:tracePt t="26428" x="4559300" y="2921000"/>
          <p14:tracePt t="26444" x="4533900" y="2921000"/>
          <p14:tracePt t="26461" x="4508500" y="2921000"/>
          <p14:tracePt t="26478" x="4489450" y="2927350"/>
          <p14:tracePt t="26495" x="4483100" y="2933700"/>
          <p14:tracePt t="26607" x="4483100" y="2940050"/>
          <p14:tracePt t="26632" x="4483100" y="2946400"/>
          <p14:tracePt t="26640" x="4483100" y="2959100"/>
          <p14:tracePt t="31288" x="4464050" y="2959100"/>
          <p14:tracePt t="31296" x="4406900" y="2959100"/>
          <p14:tracePt t="31313" x="4349750" y="2946400"/>
          <p14:tracePt t="31399" x="4381500" y="2946400"/>
          <p14:tracePt t="31407" x="4457700" y="2946400"/>
          <p14:tracePt t="31418" x="4546600" y="2978150"/>
          <p14:tracePt t="31429" x="4622800" y="2997200"/>
          <p14:tracePt t="31446" x="4756150" y="3009900"/>
          <p14:tracePt t="31463" x="4794250" y="3016250"/>
          <p14:tracePt t="31607" x="4800600" y="3016250"/>
          <p14:tracePt t="31617" x="4806950" y="3009900"/>
          <p14:tracePt t="31650" x="4806950" y="3003550"/>
          <p14:tracePt t="31663" x="4806950" y="2990850"/>
          <p14:tracePt t="31679" x="4794250" y="2965450"/>
          <p14:tracePt t="31696" x="4762500" y="2952750"/>
          <p14:tracePt t="31713" x="4762500" y="2946400"/>
          <p14:tracePt t="31729" x="4762500" y="2940050"/>
          <p14:tracePt t="31746" x="4749800" y="2933700"/>
          <p14:tracePt t="31763" x="4711700" y="2914650"/>
          <p14:tracePt t="31779" x="4654550" y="2889250"/>
          <p14:tracePt t="31796" x="4591050" y="2876550"/>
          <p14:tracePt t="31813" x="4552950" y="2863850"/>
          <p14:tracePt t="31829" x="4546600" y="2863850"/>
          <p14:tracePt t="31873" x="4533900" y="2863850"/>
          <p14:tracePt t="31879" x="4527550" y="2863850"/>
          <p14:tracePt t="31896" x="4470400" y="2863850"/>
          <p14:tracePt t="31913" x="4387850" y="2870200"/>
          <p14:tracePt t="31930" x="4311650" y="2908300"/>
          <p14:tracePt t="31946" x="4286250" y="2940050"/>
          <p14:tracePt t="31963" x="4286250" y="2946400"/>
          <p14:tracePt t="31979" x="4286250" y="2952750"/>
          <p14:tracePt t="31996" x="4286250" y="2965450"/>
          <p14:tracePt t="32013" x="4286250" y="2990850"/>
          <p14:tracePt t="32029" x="4286250" y="3041650"/>
          <p14:tracePt t="32031" x="4343400" y="3079750"/>
          <p14:tracePt t="32047" x="4387850" y="3098800"/>
          <p14:tracePt t="32065" x="4527550" y="3130550"/>
          <p14:tracePt t="32083" x="4578350" y="3130550"/>
          <p14:tracePt t="32096" x="4584700" y="3130550"/>
          <p14:tracePt t="32129" x="4591050" y="3130550"/>
          <p14:tracePt t="32146" x="4597400" y="3111500"/>
          <p14:tracePt t="32163" x="4603750" y="3086100"/>
          <p14:tracePt t="32180" x="4610100" y="3054350"/>
          <p14:tracePt t="32196" x="4610100" y="3022600"/>
          <p14:tracePt t="32213" x="4610100" y="2997200"/>
          <p14:tracePt t="32230" x="4603750" y="2971800"/>
          <p14:tracePt t="32232" x="4597400" y="2959100"/>
          <p14:tracePt t="32263" x="4591050" y="2946400"/>
          <p14:tracePt t="32495" x="4584700" y="2946400"/>
          <p14:tracePt t="32512" x="4578350" y="2946400"/>
          <p14:tracePt t="34962" x="4578350" y="2952750"/>
          <p14:tracePt t="34968" x="4578350" y="2959100"/>
          <p14:tracePt t="34976" x="4552950" y="2990850"/>
          <p14:tracePt t="34986" x="4521200" y="3009900"/>
          <p14:tracePt t="34997" x="4502150" y="3041650"/>
          <p14:tracePt t="35014" x="4489450" y="3073400"/>
          <p14:tracePt t="35030" x="4483100" y="3092450"/>
          <p14:tracePt t="35047" x="4470400" y="3117850"/>
          <p14:tracePt t="35064" x="4432300" y="3200400"/>
          <p14:tracePt t="35080" x="4413250" y="3302000"/>
          <p14:tracePt t="35097" x="4419600" y="3390900"/>
          <p14:tracePt t="35114" x="4438650" y="3429000"/>
          <p14:tracePt t="35131" x="4445000" y="3441700"/>
          <p14:tracePt t="35164" x="4445000" y="3473450"/>
          <p14:tracePt t="35181" x="4445000" y="3511550"/>
          <p14:tracePt t="35197" x="4445000" y="3536950"/>
          <p14:tracePt t="35214" x="4445000" y="3549650"/>
          <p14:tracePt t="35231" x="4445000" y="3562350"/>
          <p14:tracePt t="35232" x="4445000" y="3568700"/>
          <p14:tracePt t="35247" x="4445000" y="3581400"/>
          <p14:tracePt t="35264" x="4445000" y="3594100"/>
          <p14:tracePt t="35281" x="4445000" y="3606800"/>
          <p14:tracePt t="35297" x="4445000" y="3625850"/>
          <p14:tracePt t="35314" x="4445000" y="3632200"/>
          <p14:tracePt t="35330" x="4445000" y="3638550"/>
          <p14:tracePt t="35347" x="4445000" y="3644900"/>
          <p14:tracePt t="35503" x="4445000" y="3632200"/>
          <p14:tracePt t="35584" x="4445000" y="3625850"/>
          <p14:tracePt t="35601" x="4445000" y="3613150"/>
          <p14:tracePt t="35639" x="4451350" y="3613150"/>
          <p14:tracePt t="38547" x="0" y="0"/>
        </p14:tracePtLst>
      </p14:laserTraceLst>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GB" dirty="0"/>
              <a:t>Structure – Properties – Processing</a:t>
            </a:r>
          </a:p>
        </p:txBody>
      </p:sp>
      <p:sp>
        <p:nvSpPr>
          <p:cNvPr id="2" name="Rectangle 1"/>
          <p:cNvSpPr/>
          <p:nvPr/>
        </p:nvSpPr>
        <p:spPr>
          <a:xfrm>
            <a:off x="349250" y="1035188"/>
            <a:ext cx="8096250" cy="646331"/>
          </a:xfrm>
          <a:prstGeom prst="rect">
            <a:avLst/>
          </a:prstGeom>
        </p:spPr>
        <p:txBody>
          <a:bodyPr wrap="square">
            <a:spAutoFit/>
          </a:bodyPr>
          <a:lstStyle/>
          <a:p>
            <a:endParaRPr lang="en-GB" dirty="0"/>
          </a:p>
          <a:p>
            <a:r>
              <a:rPr lang="en-GB" dirty="0"/>
              <a:t> </a:t>
            </a:r>
          </a:p>
        </p:txBody>
      </p:sp>
      <p:sp>
        <p:nvSpPr>
          <p:cNvPr id="3" name="Rectangle 2"/>
          <p:cNvSpPr/>
          <p:nvPr/>
        </p:nvSpPr>
        <p:spPr>
          <a:xfrm>
            <a:off x="70930" y="3039556"/>
            <a:ext cx="6471025" cy="1461939"/>
          </a:xfrm>
          <a:prstGeom prst="rect">
            <a:avLst/>
          </a:prstGeom>
        </p:spPr>
        <p:txBody>
          <a:bodyPr wrap="square">
            <a:spAutoFit/>
          </a:bodyPr>
          <a:lstStyle/>
          <a:p>
            <a:pPr>
              <a:spcBef>
                <a:spcPts val="600"/>
              </a:spcBef>
            </a:pPr>
            <a:r>
              <a:rPr lang="en-GB" sz="2400" b="1" u="sng" dirty="0"/>
              <a:t>Silicone resins</a:t>
            </a:r>
            <a:r>
              <a:rPr lang="en-GB" sz="2400" u="sng" dirty="0"/>
              <a:t> </a:t>
            </a:r>
            <a:r>
              <a:rPr lang="en-GB" sz="2000" dirty="0"/>
              <a:t>- have a three-dimensional structure with the atoms arranged </a:t>
            </a:r>
            <a:r>
              <a:rPr lang="en-GB" sz="2000" dirty="0" err="1"/>
              <a:t>tetrahedrally</a:t>
            </a:r>
            <a:r>
              <a:rPr lang="en-GB" sz="2000" dirty="0"/>
              <a:t> about the silicon atoms.  </a:t>
            </a:r>
          </a:p>
          <a:p>
            <a:pPr>
              <a:spcBef>
                <a:spcPts val="600"/>
              </a:spcBef>
            </a:pPr>
            <a:r>
              <a:rPr lang="en-GB" sz="2000" dirty="0"/>
              <a:t>Applied in solution with an organic solvent - </a:t>
            </a:r>
            <a:r>
              <a:rPr lang="en-GB" sz="2000" b="1" i="1" dirty="0"/>
              <a:t>electrical insulating varnish </a:t>
            </a:r>
            <a:r>
              <a:rPr lang="en-GB" sz="2000" dirty="0"/>
              <a:t>or </a:t>
            </a:r>
            <a:r>
              <a:rPr lang="en-GB" sz="2000" b="1" i="1" dirty="0"/>
              <a:t>paints</a:t>
            </a:r>
            <a:r>
              <a:rPr lang="en-GB" sz="2000" dirty="0"/>
              <a:t> where water repulsion needed.  </a:t>
            </a:r>
          </a:p>
        </p:txBody>
      </p:sp>
      <p:sp>
        <p:nvSpPr>
          <p:cNvPr id="5" name="Slide Number Placeholder 4"/>
          <p:cNvSpPr>
            <a:spLocks noGrp="1"/>
          </p:cNvSpPr>
          <p:nvPr>
            <p:ph type="sldNum" sz="quarter" idx="12"/>
          </p:nvPr>
        </p:nvSpPr>
        <p:spPr/>
        <p:txBody>
          <a:bodyPr/>
          <a:lstStyle/>
          <a:p>
            <a:fld id="{F71EA363-3AA4-554B-864A-16EC408230E4}" type="slidenum">
              <a:rPr lang="en-GB" smtClean="0"/>
              <a:pPr/>
              <a:t>20</a:t>
            </a:fld>
            <a:endParaRPr lang="en-GB"/>
          </a:p>
        </p:txBody>
      </p:sp>
      <p:pic>
        <p:nvPicPr>
          <p:cNvPr id="1026" name="Picture 2" descr="Image result for three-dimensional network of silicone g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0383" y="2724158"/>
            <a:ext cx="2120207" cy="212020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6416" y="4757684"/>
            <a:ext cx="8908330" cy="2015936"/>
          </a:xfrm>
          <a:prstGeom prst="rect">
            <a:avLst/>
          </a:prstGeom>
        </p:spPr>
        <p:txBody>
          <a:bodyPr wrap="square">
            <a:spAutoFit/>
          </a:bodyPr>
          <a:lstStyle/>
          <a:p>
            <a:pPr>
              <a:spcBef>
                <a:spcPts val="600"/>
              </a:spcBef>
            </a:pPr>
            <a:r>
              <a:rPr lang="en-GB" sz="2000" dirty="0"/>
              <a:t>Also used as an </a:t>
            </a:r>
            <a:r>
              <a:rPr lang="en-GB" sz="2000" b="1" i="1" dirty="0"/>
              <a:t>anti-stick surface </a:t>
            </a:r>
            <a:r>
              <a:rPr lang="en-GB" sz="2000" dirty="0"/>
              <a:t>for working with sticky foods. Hydroxyl groups on the resin react with hydroxyl groups on surfaces such as silica and glass, thus making the surface water-repellent.</a:t>
            </a:r>
          </a:p>
          <a:p>
            <a:pPr>
              <a:spcBef>
                <a:spcPts val="600"/>
              </a:spcBef>
            </a:pPr>
            <a:r>
              <a:rPr lang="en-GB" sz="2000" dirty="0"/>
              <a:t>A large range of </a:t>
            </a:r>
            <a:r>
              <a:rPr lang="en-GB" sz="2000" b="1" u="sng" dirty="0" err="1"/>
              <a:t>silanes</a:t>
            </a:r>
            <a:r>
              <a:rPr lang="en-GB" sz="2000" dirty="0"/>
              <a:t>, which act as </a:t>
            </a:r>
            <a:r>
              <a:rPr lang="en-GB" sz="2000" b="1" i="1" dirty="0"/>
              <a:t>coupling agents, </a:t>
            </a:r>
            <a:r>
              <a:rPr lang="en-GB" sz="2000" dirty="0"/>
              <a:t>allows glass, minerals and metals to bond to organic polymers such as the acrylics, polyamides, urethanes and </a:t>
            </a:r>
            <a:r>
              <a:rPr lang="en-GB" sz="2000" dirty="0" err="1"/>
              <a:t>polyalkenes</a:t>
            </a:r>
            <a:r>
              <a:rPr lang="en-GB" sz="2000" dirty="0"/>
              <a:t>. Similar mechanisms enable silicone resins to be used as </a:t>
            </a:r>
            <a:r>
              <a:rPr lang="en-GB" sz="2000" b="1" i="1" dirty="0"/>
              <a:t>adhesives</a:t>
            </a:r>
            <a:r>
              <a:rPr lang="en-GB" sz="2000" dirty="0"/>
              <a:t>.</a:t>
            </a:r>
          </a:p>
        </p:txBody>
      </p:sp>
      <p:sp>
        <p:nvSpPr>
          <p:cNvPr id="8" name="Rectangle 7"/>
          <p:cNvSpPr/>
          <p:nvPr/>
        </p:nvSpPr>
        <p:spPr>
          <a:xfrm>
            <a:off x="38165" y="813152"/>
            <a:ext cx="7291549" cy="2077492"/>
          </a:xfrm>
          <a:prstGeom prst="rect">
            <a:avLst/>
          </a:prstGeom>
        </p:spPr>
        <p:txBody>
          <a:bodyPr wrap="square">
            <a:spAutoFit/>
          </a:bodyPr>
          <a:lstStyle/>
          <a:p>
            <a:pPr>
              <a:spcBef>
                <a:spcPts val="600"/>
              </a:spcBef>
            </a:pPr>
            <a:r>
              <a:rPr lang="en-GB" sz="2400" b="1" u="sng" dirty="0"/>
              <a:t>Silicone elastomers </a:t>
            </a:r>
            <a:r>
              <a:rPr lang="en-GB" sz="2400" u="sng" dirty="0"/>
              <a:t> </a:t>
            </a:r>
            <a:r>
              <a:rPr lang="en-GB" sz="2000" dirty="0"/>
              <a:t>-   Their structure is determined by the </a:t>
            </a:r>
            <a:r>
              <a:rPr lang="en-GB" sz="2000" b="1" i="1" dirty="0"/>
              <a:t>degree of crosslinking </a:t>
            </a:r>
            <a:r>
              <a:rPr lang="en-GB" sz="2000" dirty="0"/>
              <a:t>and the </a:t>
            </a:r>
            <a:r>
              <a:rPr lang="en-GB" sz="2000" b="1" i="1" dirty="0"/>
              <a:t>length of the chains</a:t>
            </a:r>
            <a:r>
              <a:rPr lang="en-GB" sz="2000" dirty="0"/>
              <a:t>. </a:t>
            </a:r>
          </a:p>
          <a:p>
            <a:pPr>
              <a:spcBef>
                <a:spcPts val="600"/>
              </a:spcBef>
            </a:pPr>
            <a:r>
              <a:rPr lang="en-GB" sz="2000" b="1" i="1" dirty="0"/>
              <a:t>Strength at room temperatures is inferior to that of natural rubber</a:t>
            </a:r>
            <a:r>
              <a:rPr lang="en-GB" sz="2000" dirty="0"/>
              <a:t>, but  silicone rubbers are </a:t>
            </a:r>
            <a:r>
              <a:rPr lang="en-GB" sz="2000" b="1" i="1" dirty="0"/>
              <a:t>more stable </a:t>
            </a:r>
            <a:r>
              <a:rPr lang="en-GB" sz="2000" dirty="0"/>
              <a:t>at both low temperatures -75 ˚C and high temperatures &gt; 175 ˚C and more resistant to chemical attack. Silica is added as a filler to make the elastomer stronger.</a:t>
            </a:r>
          </a:p>
        </p:txBody>
      </p:sp>
      <p:pic>
        <p:nvPicPr>
          <p:cNvPr id="9" name="Picture 2" descr="Image result for tetrahedral structure of silicon resin&quot;"/>
          <p:cNvPicPr>
            <a:picLocks noChangeAspect="1" noChangeArrowheads="1"/>
          </p:cNvPicPr>
          <p:nvPr/>
        </p:nvPicPr>
        <p:blipFill rotWithShape="1">
          <a:blip r:embed="rId4">
            <a:extLst>
              <a:ext uri="{28A0092B-C50C-407E-A947-70E740481C1C}">
                <a14:useLocalDpi xmlns:a14="http://schemas.microsoft.com/office/drawing/2010/main" val="0"/>
              </a:ext>
            </a:extLst>
          </a:blip>
          <a:srcRect b="23509"/>
          <a:stretch/>
        </p:blipFill>
        <p:spPr bwMode="auto">
          <a:xfrm>
            <a:off x="8023101" y="3284615"/>
            <a:ext cx="1124271" cy="1017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319778"/>
      </p:ext>
    </p:extLst>
  </p:cSld>
  <p:clrMapOvr>
    <a:masterClrMapping/>
  </p:clrMapOvr>
  <mc:AlternateContent xmlns:mc="http://schemas.openxmlformats.org/markup-compatibility/2006" xmlns:p14="http://schemas.microsoft.com/office/powerpoint/2010/main">
    <mc:Choice Requires="p14">
      <p:transition spd="slow" p14:dur="2000" advTm="325389"/>
    </mc:Choice>
    <mc:Fallback xmlns="">
      <p:transition spd="slow" advTm="325389"/>
    </mc:Fallback>
  </mc:AlternateContent>
  <p:extLst>
    <p:ext uri="{3A86A75C-4F4B-4683-9AE1-C65F6400EC91}">
      <p14:laserTraceLst xmlns:p14="http://schemas.microsoft.com/office/powerpoint/2010/main">
        <p14:tracePtLst>
          <p14:tracePt t="130635" x="4660900" y="3924300"/>
          <p14:tracePt t="130669" x="4445000" y="4064000"/>
          <p14:tracePt t="130683" x="4400550" y="4064000"/>
          <p14:tracePt t="130685" x="4375150" y="4083050"/>
          <p14:tracePt t="130693" x="4356100" y="4089400"/>
          <p14:tracePt t="130704" x="4318000" y="4108450"/>
          <p14:tracePt t="130721" x="4267200" y="4133850"/>
          <p14:tracePt t="130741" x="4197350" y="4159250"/>
          <p14:tracePt t="130754" x="4171950" y="4171950"/>
          <p14:tracePt t="130772" x="4089400" y="4203700"/>
          <p14:tracePt t="130787" x="3956050" y="4222750"/>
          <p14:tracePt t="130804" x="3898900" y="4229100"/>
          <p14:tracePt t="130821" x="3848100" y="4229100"/>
          <p14:tracePt t="130838" x="3822700" y="4229100"/>
          <p14:tracePt t="130854" x="3790950" y="4222750"/>
          <p14:tracePt t="130871" x="3733800" y="4216400"/>
          <p14:tracePt t="130887" x="3644900" y="4191000"/>
          <p14:tracePt t="130905" x="3536950" y="4159250"/>
          <p14:tracePt t="130912" x="3479800" y="4159250"/>
          <p14:tracePt t="130921" x="3416300" y="4159250"/>
          <p14:tracePt t="130937" x="3321050" y="4159250"/>
          <p14:tracePt t="130954" x="3232150" y="4159250"/>
          <p14:tracePt t="130957" x="3200400" y="4159250"/>
          <p14:tracePt t="130971" x="3162300" y="4159250"/>
          <p14:tracePt t="130987" x="3041650" y="4171950"/>
          <p14:tracePt t="131004" x="2914650" y="4191000"/>
          <p14:tracePt t="131021" x="2749550" y="4216400"/>
          <p14:tracePt t="131037" x="2597150" y="4241800"/>
          <p14:tracePt t="131054" x="2508250" y="4273550"/>
          <p14:tracePt t="131071" x="2457450" y="4298950"/>
          <p14:tracePt t="131087" x="2393950" y="4311650"/>
          <p14:tracePt t="131104" x="2324100" y="4324350"/>
          <p14:tracePt t="131121" x="2197100" y="4375150"/>
          <p14:tracePt t="131137" x="2139950" y="4419600"/>
          <p14:tracePt t="131154" x="2038350" y="4464050"/>
          <p14:tracePt t="131171" x="1955800" y="4502150"/>
          <p14:tracePt t="131187" x="1885950" y="4527550"/>
          <p14:tracePt t="131204" x="1866900" y="4527550"/>
          <p14:tracePt t="131221" x="1854200" y="4533900"/>
          <p14:tracePt t="131262" x="1854200" y="4540250"/>
          <p14:tracePt t="131271" x="1892300" y="4540250"/>
          <p14:tracePt t="131287" x="1974850" y="4540250"/>
          <p14:tracePt t="131304" x="2025650" y="4540250"/>
          <p14:tracePt t="131321" x="2070100" y="4533900"/>
          <p14:tracePt t="131337" x="2146300" y="4527550"/>
          <p14:tracePt t="131354" x="2241550" y="4527550"/>
          <p14:tracePt t="131371" x="2368550" y="4508500"/>
          <p14:tracePt t="131388" x="2425700" y="4502150"/>
          <p14:tracePt t="131420" x="2432050" y="4502150"/>
          <p14:tracePt t="131437" x="2451100" y="4489450"/>
          <p14:tracePt t="131454" x="2508250" y="4457700"/>
          <p14:tracePt t="131471" x="2552700" y="4413250"/>
          <p14:tracePt t="131487" x="2584450" y="4394200"/>
          <p14:tracePt t="131520" x="2590800" y="4387850"/>
          <p14:tracePt t="132563" x="2590800" y="4381500"/>
          <p14:tracePt t="132580" x="2590800" y="4375150"/>
          <p14:tracePt t="132589" x="2584450" y="4368800"/>
          <p14:tracePt t="132636" x="2578100" y="4368800"/>
          <p14:tracePt t="132643" x="2578100" y="4362450"/>
          <p14:tracePt t="132678" x="2565400" y="4362450"/>
          <p14:tracePt t="132725" x="2552700" y="4362450"/>
          <p14:tracePt t="132732" x="2527300" y="4362450"/>
          <p14:tracePt t="132739" x="2470150" y="4362450"/>
          <p14:tracePt t="132755" x="2406650" y="4368800"/>
          <p14:tracePt t="132771" x="2247900" y="4406900"/>
          <p14:tracePt t="132788" x="2184400" y="4432300"/>
          <p14:tracePt t="132804" x="2095500" y="4457700"/>
          <p14:tracePt t="132821" x="1955800" y="4476750"/>
          <p14:tracePt t="132838" x="1816100" y="4502150"/>
          <p14:tracePt t="132854" x="1739900" y="4527550"/>
          <p14:tracePt t="132871" x="1727200" y="4527550"/>
          <p14:tracePt t="132888" x="1714500" y="4533900"/>
          <p14:tracePt t="132904" x="1708150" y="4540250"/>
          <p14:tracePt t="132922" x="1695450" y="4546600"/>
          <p14:tracePt t="132938" x="1676400" y="4559300"/>
          <p14:tracePt t="132955" x="1663700" y="4572000"/>
          <p14:tracePt t="132971" x="1657350" y="4578350"/>
          <p14:tracePt t="133004" x="1657350" y="4584700"/>
          <p14:tracePt t="133187" x="1657350" y="4591050"/>
          <p14:tracePt t="202750" x="1695450" y="4578350"/>
          <p14:tracePt t="202755" x="1746250" y="4546600"/>
          <p14:tracePt t="202763" x="1803400" y="4527550"/>
          <p14:tracePt t="202779" x="1847850" y="4521200"/>
          <p14:tracePt t="202908" x="1854200" y="4521200"/>
          <p14:tracePt t="202919" x="1854200" y="4540250"/>
          <p14:tracePt t="202924" x="1854200" y="4552950"/>
          <p14:tracePt t="202936" x="1860550" y="4578350"/>
          <p14:tracePt t="202945" x="1873250" y="4597400"/>
          <p14:tracePt t="202962" x="1892300" y="4629150"/>
          <p14:tracePt t="202978" x="1936750" y="4679950"/>
          <p14:tracePt t="202995" x="2000250" y="4781550"/>
          <p14:tracePt t="202996" x="2044700" y="4838700"/>
          <p14:tracePt t="203011" x="2101850" y="4921250"/>
          <p14:tracePt t="203028" x="2146300" y="4997450"/>
          <p14:tracePt t="203045" x="2216150" y="5054600"/>
          <p14:tracePt t="203062" x="2317750" y="5118100"/>
          <p14:tracePt t="203078" x="2438400" y="5219700"/>
          <p14:tracePt t="203095" x="2540000" y="5340350"/>
          <p14:tracePt t="203111" x="2590800" y="5429250"/>
          <p14:tracePt t="203128" x="2628900" y="5492750"/>
          <p14:tracePt t="203145" x="2654300" y="5518150"/>
          <p14:tracePt t="203162" x="2686050" y="5549900"/>
          <p14:tracePt t="203178" x="2711450" y="5588000"/>
          <p14:tracePt t="203179" x="2717800" y="5607050"/>
          <p14:tracePt t="203195" x="2724150" y="5613400"/>
          <p14:tracePt t="203212" x="2794000" y="5683250"/>
          <p14:tracePt t="203228" x="2901950" y="5772150"/>
          <p14:tracePt t="203245" x="3060700" y="5867400"/>
          <p14:tracePt t="203261" x="3181350" y="5937250"/>
          <p14:tracePt t="203279" x="3308350" y="6032500"/>
          <p14:tracePt t="203295" x="3441700" y="6096000"/>
          <p14:tracePt t="203312" x="3613150" y="6121400"/>
          <p14:tracePt t="203328" x="3790950" y="6121400"/>
          <p14:tracePt t="203345" x="3917950" y="6121400"/>
          <p14:tracePt t="203362" x="3975100" y="6121400"/>
          <p14:tracePt t="203363" x="4006850" y="6121400"/>
          <p14:tracePt t="203378" x="4025900" y="6121400"/>
          <p14:tracePt t="203395" x="4108450" y="6121400"/>
          <p14:tracePt t="203396" x="4146550" y="6121400"/>
          <p14:tracePt t="203411" x="4229100" y="6121400"/>
          <p14:tracePt t="203428" x="4368800" y="6102350"/>
          <p14:tracePt t="203445" x="4457700" y="6102350"/>
          <p14:tracePt t="203462" x="4495800" y="6102350"/>
          <p14:tracePt t="203478" x="4540250" y="6102350"/>
          <p14:tracePt t="203495" x="4635500" y="6115050"/>
          <p14:tracePt t="203511" x="4756150" y="6121400"/>
          <p14:tracePt t="203528" x="4864100" y="6134100"/>
          <p14:tracePt t="203545" x="4927600" y="6134100"/>
          <p14:tracePt t="203562" x="4940300" y="6127750"/>
          <p14:tracePt t="203578" x="4940300" y="6121400"/>
          <p14:tracePt t="203595" x="4927600" y="6115050"/>
          <p14:tracePt t="203612" x="4921250" y="6115050"/>
          <p14:tracePt t="203628" x="4908550" y="6115050"/>
          <p14:tracePt t="203645" x="4902200" y="6115050"/>
          <p14:tracePt t="203662" x="4857750" y="6115050"/>
          <p14:tracePt t="203678" x="4756150" y="6115050"/>
          <p14:tracePt t="203695" x="4584700" y="6115050"/>
          <p14:tracePt t="203712" x="4445000" y="6115050"/>
          <p14:tracePt t="203729" x="4368800" y="6115050"/>
          <p14:tracePt t="203746" x="4349750" y="6115050"/>
          <p14:tracePt t="203762" x="4343400" y="6115050"/>
          <p14:tracePt t="203778" x="4324350" y="6121400"/>
          <p14:tracePt t="203795" x="4267200" y="6146800"/>
          <p14:tracePt t="203812" x="4248150" y="6146800"/>
          <p14:tracePt t="203828" x="4222750" y="6153150"/>
          <p14:tracePt t="203845" x="4210050" y="6153150"/>
          <p14:tracePt t="203862" x="4184650" y="6153150"/>
          <p14:tracePt t="203878" x="4133850" y="6153150"/>
          <p14:tracePt t="203895" x="4044950" y="6134100"/>
          <p14:tracePt t="203912" x="3987800" y="6134100"/>
          <p14:tracePt t="203928" x="3975100" y="6134100"/>
          <p14:tracePt t="204027" x="3981450" y="6134100"/>
          <p14:tracePt t="204035" x="4032250" y="6134100"/>
          <p14:tracePt t="204045" x="4108450" y="6134100"/>
          <p14:tracePt t="204062" x="4267200" y="6134100"/>
          <p14:tracePt t="204078" x="4400550" y="6134100"/>
          <p14:tracePt t="204095" x="4489450" y="6134100"/>
          <p14:tracePt t="204112" x="4508500" y="6134100"/>
          <p14:tracePt t="204128" x="4527550" y="6134100"/>
          <p14:tracePt t="204145" x="4552950" y="6134100"/>
          <p14:tracePt t="204162" x="4584700" y="6134100"/>
          <p14:tracePt t="204163" x="4591050" y="6134100"/>
          <p14:tracePt t="204179" x="4610100" y="6134100"/>
          <p14:tracePt t="204179" x="4616450" y="6134100"/>
          <p14:tracePt t="204223" x="4629150" y="6134100"/>
          <p14:tracePt t="204228" x="4641850" y="6134100"/>
          <p14:tracePt t="204246" x="4679950" y="6140450"/>
          <p14:tracePt t="204263" x="4711700" y="6140450"/>
          <p14:tracePt t="204278" x="4730750" y="6140450"/>
          <p14:tracePt t="204295" x="4743450" y="6140450"/>
          <p14:tracePt t="204328" x="4762500" y="6140450"/>
          <p14:tracePt t="204346" x="4806950" y="6140450"/>
          <p14:tracePt t="204362" x="4870450" y="6140450"/>
          <p14:tracePt t="204379" x="4908550" y="6140450"/>
          <p14:tracePt t="204380" x="4914900" y="6140450"/>
          <p14:tracePt t="204438" x="4921250" y="6140450"/>
          <p14:tracePt t="204443" x="4927600" y="6140450"/>
          <p14:tracePt t="204454" x="4933950" y="6140450"/>
          <p14:tracePt t="204462" x="4946650" y="6140450"/>
          <p14:tracePt t="204479" x="4959350" y="6140450"/>
          <p14:tracePt t="204512" x="4972050" y="6146800"/>
          <p14:tracePt t="204546" x="4997450" y="6146800"/>
          <p14:tracePt t="204562" x="5029200" y="6159500"/>
          <p14:tracePt t="204596" x="5035550" y="6159500"/>
          <p14:tracePt t="204628" x="5054600" y="6159500"/>
          <p14:tracePt t="204647" x="5080000" y="6159500"/>
          <p14:tracePt t="204691" x="5080000" y="6153150"/>
          <p14:tracePt t="204703" x="5080000" y="6146800"/>
          <p14:tracePt t="204739" x="5080000" y="6140450"/>
          <p14:tracePt t="204748" x="5080000" y="6121400"/>
          <p14:tracePt t="204756" x="5080000" y="6115050"/>
          <p14:tracePt t="204771" x="5080000" y="6102350"/>
          <p14:tracePt t="235955" x="4978400" y="6108700"/>
          <p14:tracePt t="235967" x="4762500" y="6140450"/>
          <p14:tracePt t="235973" x="4413250" y="6178550"/>
          <p14:tracePt t="235989" x="3810000" y="6273800"/>
          <p14:tracePt t="236006" x="3295650" y="6330950"/>
          <p14:tracePt t="236023" x="2933700" y="6330950"/>
          <p14:tracePt t="236039" x="2590800" y="6305550"/>
          <p14:tracePt t="236057" x="2241550" y="6248400"/>
          <p14:tracePt t="236061" x="2127250" y="6229350"/>
          <p14:tracePt t="236073" x="2044700" y="6223000"/>
          <p14:tracePt t="236090" x="1930400" y="6197600"/>
          <p14:tracePt t="236106" x="1917700" y="6197600"/>
          <p14:tracePt t="236123" x="1892300" y="6191250"/>
          <p14:tracePt t="236139" x="1809750" y="6178550"/>
          <p14:tracePt t="236156" x="1784350" y="6172200"/>
          <p14:tracePt t="236172" x="1778000" y="6165850"/>
          <p14:tracePt t="236189" x="1771650" y="6165850"/>
          <p14:tracePt t="236206" x="1733550" y="6159500"/>
          <p14:tracePt t="236223" x="1600200" y="6127750"/>
          <p14:tracePt t="236239" x="1473200" y="6096000"/>
          <p14:tracePt t="236256" x="1403350" y="6089650"/>
          <p14:tracePt t="236272" x="1377950" y="6089650"/>
          <p14:tracePt t="236289" x="1346200" y="6089650"/>
          <p14:tracePt t="236306" x="1327150" y="6089650"/>
          <p14:tracePt t="236307" x="1320800" y="6089650"/>
          <p14:tracePt t="236348" x="1314450" y="6089650"/>
          <p14:tracePt t="236364" x="1314450" y="6096000"/>
          <p14:tracePt t="236372" x="1314450" y="6102350"/>
          <p14:tracePt t="236390" x="1403350" y="6127750"/>
          <p14:tracePt t="236406" x="1504950" y="6153150"/>
          <p14:tracePt t="236423" x="1612900" y="6165850"/>
          <p14:tracePt t="236439" x="1689100" y="6184900"/>
          <p14:tracePt t="236456" x="1752600" y="6191250"/>
          <p14:tracePt t="236473" x="1822450" y="6210300"/>
          <p14:tracePt t="236489" x="1860550" y="6210300"/>
          <p14:tracePt t="236506" x="1885950" y="6210300"/>
          <p14:tracePt t="236523" x="1898650" y="6210300"/>
          <p14:tracePt t="236523" x="1905000" y="6210300"/>
          <p14:tracePt t="236540" x="1924050" y="6210300"/>
          <p14:tracePt t="236556" x="1930400" y="6210300"/>
          <p14:tracePt t="236573" x="1936750" y="6210300"/>
          <p14:tracePt t="236635" x="1949450" y="6210300"/>
          <p14:tracePt t="236732" x="1962150" y="6210300"/>
          <p14:tracePt t="236908" x="1968500" y="6210300"/>
          <p14:tracePt t="236924" x="1974850" y="6210300"/>
          <p14:tracePt t="258260" x="1987550" y="6178550"/>
          <p14:tracePt t="258270" x="2063750" y="6083300"/>
          <p14:tracePt t="258276" x="2171700" y="5943600"/>
          <p14:tracePt t="258286" x="2324100" y="5791200"/>
          <p14:tracePt t="258297" x="2520950" y="5632450"/>
          <p14:tracePt t="258313" x="2806700" y="5461000"/>
          <p14:tracePt t="258330" x="2914650" y="5378450"/>
          <p14:tracePt t="258347" x="2940050" y="5359400"/>
          <p14:tracePt t="258348" x="2952750" y="5346700"/>
          <p14:tracePt t="258363" x="2997200" y="5295900"/>
          <p14:tracePt t="258380" x="3111500" y="5207000"/>
          <p14:tracePt t="258397" x="3314700" y="5111750"/>
          <p14:tracePt t="258413" x="3600450" y="5048250"/>
          <p14:tracePt t="258430" x="3790950" y="5010150"/>
          <p14:tracePt t="258447" x="3835400" y="5010150"/>
          <p14:tracePt t="258464" x="3854450" y="5010150"/>
          <p14:tracePt t="258480" x="3898900" y="5022850"/>
          <p14:tracePt t="258497" x="3956050" y="5029200"/>
          <p14:tracePt t="258513" x="4038600" y="5054600"/>
          <p14:tracePt t="258530" x="4057650" y="5054600"/>
          <p14:tracePt t="258612" x="4070350" y="5054600"/>
          <p14:tracePt t="258630" x="4108450" y="5054600"/>
          <p14:tracePt t="258647" x="4121150" y="5054600"/>
          <p14:tracePt t="258680" x="4133850" y="5048250"/>
          <p14:tracePt t="258697" x="4152900" y="5003800"/>
          <p14:tracePt t="258714" x="4171950" y="4965700"/>
          <p14:tracePt t="258731" x="4178300" y="4946650"/>
          <p14:tracePt t="258747" x="4191000" y="4921250"/>
          <p14:tracePt t="258763" x="4203700" y="4876800"/>
          <p14:tracePt t="258780" x="4229100" y="4794250"/>
          <p14:tracePt t="258797" x="4254500" y="4749800"/>
          <p14:tracePt t="258813" x="4273550" y="4730750"/>
          <p14:tracePt t="258830" x="4273550" y="4724400"/>
          <p14:tracePt t="258847" x="4286250" y="4724400"/>
          <p14:tracePt t="258863" x="4298950" y="4724400"/>
          <p14:tracePt t="258880" x="4311650" y="4718050"/>
          <p14:tracePt t="258884" x="4318000" y="4711700"/>
          <p14:tracePt t="258897" x="4337050" y="4692650"/>
          <p14:tracePt t="258914" x="4356100" y="4667250"/>
          <p14:tracePt t="258931" x="4368800" y="4629150"/>
          <p14:tracePt t="258947" x="4375150" y="4610100"/>
          <p14:tracePt t="258964" x="4381500" y="4603750"/>
          <p14:tracePt t="262344" x="0" y="0"/>
        </p14:tracePtLst>
      </p14:laserTraceLst>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GB" dirty="0"/>
              <a:t>Structure – Properties - Processing</a:t>
            </a:r>
          </a:p>
        </p:txBody>
      </p:sp>
      <p:sp>
        <p:nvSpPr>
          <p:cNvPr id="2" name="Rectangle 1"/>
          <p:cNvSpPr/>
          <p:nvPr/>
        </p:nvSpPr>
        <p:spPr>
          <a:xfrm>
            <a:off x="349250" y="1035188"/>
            <a:ext cx="8096250" cy="646331"/>
          </a:xfrm>
          <a:prstGeom prst="rect">
            <a:avLst/>
          </a:prstGeom>
        </p:spPr>
        <p:txBody>
          <a:bodyPr wrap="square">
            <a:spAutoFit/>
          </a:bodyPr>
          <a:lstStyle/>
          <a:p>
            <a:endParaRPr lang="en-GB" dirty="0"/>
          </a:p>
          <a:p>
            <a:r>
              <a:rPr lang="en-GB" dirty="0"/>
              <a:t> </a:t>
            </a:r>
          </a:p>
        </p:txBody>
      </p:sp>
      <p:sp>
        <p:nvSpPr>
          <p:cNvPr id="3" name="Rectangle 2"/>
          <p:cNvSpPr/>
          <p:nvPr/>
        </p:nvSpPr>
        <p:spPr>
          <a:xfrm>
            <a:off x="215900" y="841275"/>
            <a:ext cx="8540749" cy="5963171"/>
          </a:xfrm>
          <a:prstGeom prst="rect">
            <a:avLst/>
          </a:prstGeom>
        </p:spPr>
        <p:txBody>
          <a:bodyPr wrap="square">
            <a:spAutoFit/>
          </a:bodyPr>
          <a:lstStyle/>
          <a:p>
            <a:r>
              <a:rPr lang="en-GB" sz="2400" b="1" dirty="0"/>
              <a:t>Silicone widely used in all industries. </a:t>
            </a:r>
            <a:r>
              <a:rPr lang="en-GB" sz="2400" dirty="0"/>
              <a:t>For example</a:t>
            </a:r>
          </a:p>
          <a:p>
            <a:endParaRPr lang="en-GB" b="1" dirty="0"/>
          </a:p>
          <a:p>
            <a:endParaRPr lang="en-GB" sz="1050" b="1" dirty="0"/>
          </a:p>
          <a:p>
            <a:pPr>
              <a:spcBef>
                <a:spcPts val="600"/>
              </a:spcBef>
            </a:pPr>
            <a:r>
              <a:rPr lang="en-GB" sz="2400" b="1" dirty="0"/>
              <a:t>Transport and Aerospace Applications</a:t>
            </a:r>
          </a:p>
          <a:p>
            <a:pPr>
              <a:spcBef>
                <a:spcPts val="600"/>
              </a:spcBef>
            </a:pPr>
            <a:r>
              <a:rPr lang="en-GB" sz="2000" b="1" i="1" dirty="0"/>
              <a:t>Silicone rubber </a:t>
            </a:r>
            <a:r>
              <a:rPr lang="en-GB" sz="2000" dirty="0"/>
              <a:t>in various forms is used </a:t>
            </a:r>
            <a:r>
              <a:rPr lang="en-GB" sz="2000" b="1" i="1" dirty="0"/>
              <a:t>to seal and protect parts </a:t>
            </a:r>
            <a:r>
              <a:rPr lang="en-GB" sz="2000" dirty="0"/>
              <a:t>such as:</a:t>
            </a:r>
          </a:p>
          <a:p>
            <a:pPr marL="342900" indent="-342900">
              <a:spcBef>
                <a:spcPts val="600"/>
              </a:spcBef>
              <a:buFont typeface="Arial" panose="020B0604020202020204" pitchFamily="34" charset="0"/>
              <a:buChar char="•"/>
            </a:pPr>
            <a:r>
              <a:rPr lang="en-GB" sz="2000" dirty="0"/>
              <a:t>door seals</a:t>
            </a:r>
          </a:p>
          <a:p>
            <a:pPr marL="342900" indent="-342900">
              <a:spcBef>
                <a:spcPts val="600"/>
              </a:spcBef>
              <a:buFont typeface="Arial" panose="020B0604020202020204" pitchFamily="34" charset="0"/>
              <a:buChar char="•"/>
            </a:pPr>
            <a:r>
              <a:rPr lang="en-GB" sz="2000" dirty="0"/>
              <a:t>windows seals</a:t>
            </a:r>
          </a:p>
          <a:p>
            <a:pPr marL="342900" indent="-342900">
              <a:spcBef>
                <a:spcPts val="600"/>
              </a:spcBef>
              <a:buFont typeface="Arial" panose="020B0604020202020204" pitchFamily="34" charset="0"/>
              <a:buChar char="•"/>
            </a:pPr>
            <a:r>
              <a:rPr lang="en-GB" sz="2000" dirty="0"/>
              <a:t>engine gaskets</a:t>
            </a:r>
          </a:p>
          <a:p>
            <a:pPr marL="342900" indent="-342900">
              <a:spcBef>
                <a:spcPts val="600"/>
              </a:spcBef>
              <a:buFont typeface="Arial" panose="020B0604020202020204" pitchFamily="34" charset="0"/>
              <a:buChar char="•"/>
            </a:pPr>
            <a:r>
              <a:rPr lang="en-GB" sz="2000" dirty="0"/>
              <a:t>lighting gaskets</a:t>
            </a:r>
          </a:p>
          <a:p>
            <a:pPr marL="342900" indent="-342900">
              <a:spcBef>
                <a:spcPts val="600"/>
              </a:spcBef>
              <a:buFont typeface="Arial" panose="020B0604020202020204" pitchFamily="34" charset="0"/>
              <a:buChar char="•"/>
            </a:pPr>
            <a:r>
              <a:rPr lang="en-GB" sz="2000" dirty="0"/>
              <a:t>vibration dampening</a:t>
            </a:r>
          </a:p>
          <a:p>
            <a:pPr marL="342900" indent="-342900">
              <a:spcBef>
                <a:spcPts val="600"/>
              </a:spcBef>
              <a:buFont typeface="Arial" panose="020B0604020202020204" pitchFamily="34" charset="0"/>
              <a:buChar char="•"/>
            </a:pPr>
            <a:r>
              <a:rPr lang="en-GB" sz="2000" dirty="0"/>
              <a:t>overhead lockers</a:t>
            </a:r>
          </a:p>
          <a:p>
            <a:pPr marL="342900" indent="-342900">
              <a:spcBef>
                <a:spcPts val="600"/>
              </a:spcBef>
              <a:buFont typeface="Arial" panose="020B0604020202020204" pitchFamily="34" charset="0"/>
              <a:buChar char="•"/>
            </a:pPr>
            <a:r>
              <a:rPr lang="en-GB" sz="2000" dirty="0"/>
              <a:t>instrument panels</a:t>
            </a:r>
          </a:p>
          <a:p>
            <a:pPr marL="342900" indent="-342900">
              <a:spcBef>
                <a:spcPts val="600"/>
              </a:spcBef>
              <a:buFont typeface="Arial" panose="020B0604020202020204" pitchFamily="34" charset="0"/>
              <a:buChar char="•"/>
            </a:pPr>
            <a:r>
              <a:rPr lang="en-GB" sz="2000" dirty="0"/>
              <a:t>vent ducts</a:t>
            </a:r>
          </a:p>
          <a:p>
            <a:pPr marL="342900" indent="-342900">
              <a:spcBef>
                <a:spcPts val="600"/>
              </a:spcBef>
              <a:buFont typeface="Arial" panose="020B0604020202020204" pitchFamily="34" charset="0"/>
              <a:buChar char="•"/>
            </a:pPr>
            <a:r>
              <a:rPr lang="en-GB" sz="2000" dirty="0"/>
              <a:t>electrical wires</a:t>
            </a:r>
          </a:p>
          <a:p>
            <a:pPr marL="342900" indent="-342900">
              <a:spcBef>
                <a:spcPts val="600"/>
              </a:spcBef>
              <a:buFont typeface="Arial" panose="020B0604020202020204" pitchFamily="34" charset="0"/>
              <a:buChar char="•"/>
            </a:pPr>
            <a:r>
              <a:rPr lang="en-GB" sz="2000" dirty="0"/>
              <a:t>protective coatings</a:t>
            </a:r>
          </a:p>
          <a:p>
            <a:pPr marL="342900" indent="-342900">
              <a:spcBef>
                <a:spcPts val="600"/>
              </a:spcBef>
              <a:buFont typeface="Arial" panose="020B0604020202020204" pitchFamily="34" charset="0"/>
              <a:buChar char="•"/>
            </a:pPr>
            <a:r>
              <a:rPr lang="en-GB" sz="2000" dirty="0"/>
              <a:t>encapsulants that withstand stresses and temperature extremes.</a:t>
            </a:r>
          </a:p>
        </p:txBody>
      </p:sp>
      <p:pic>
        <p:nvPicPr>
          <p:cNvPr id="1026" name="Picture 2" descr="Collage of NASA satellite, row of motorcycles, speeding train, plane in flight and plane interior">
            <a:extLst>
              <a:ext uri="{FF2B5EF4-FFF2-40B4-BE49-F238E27FC236}">
                <a16:creationId xmlns:a16="http://schemas.microsoft.com/office/drawing/2014/main" id="{E62A81F6-1045-1D4D-A1EB-60E2AD8A9A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5595" y="2905430"/>
            <a:ext cx="6086032" cy="274399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F71EA363-3AA4-554B-864A-16EC408230E4}" type="slidenum">
              <a:rPr lang="en-GB" smtClean="0"/>
              <a:pPr/>
              <a:t>21</a:t>
            </a:fld>
            <a:endParaRPr lang="en-GB"/>
          </a:p>
        </p:txBody>
      </p:sp>
    </p:spTree>
    <p:extLst>
      <p:ext uri="{BB962C8B-B14F-4D97-AF65-F5344CB8AC3E}">
        <p14:creationId xmlns:p14="http://schemas.microsoft.com/office/powerpoint/2010/main" val="598636505"/>
      </p:ext>
    </p:extLst>
  </p:cSld>
  <p:clrMapOvr>
    <a:masterClrMapping/>
  </p:clrMapOvr>
  <mc:AlternateContent xmlns:mc="http://schemas.openxmlformats.org/markup-compatibility/2006" xmlns:p14="http://schemas.microsoft.com/office/powerpoint/2010/main">
    <mc:Choice Requires="p14">
      <p:transition spd="slow" p14:dur="2000" advTm="49093"/>
    </mc:Choice>
    <mc:Fallback xmlns="">
      <p:transition spd="slow" advTm="49093"/>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GB" dirty="0"/>
              <a:t>Block P: learning objectives</a:t>
            </a:r>
          </a:p>
        </p:txBody>
      </p:sp>
      <p:sp>
        <p:nvSpPr>
          <p:cNvPr id="2" name="Rectangle 1"/>
          <p:cNvSpPr/>
          <p:nvPr/>
        </p:nvSpPr>
        <p:spPr>
          <a:xfrm>
            <a:off x="349250" y="1035188"/>
            <a:ext cx="8096250" cy="646331"/>
          </a:xfrm>
          <a:prstGeom prst="rect">
            <a:avLst/>
          </a:prstGeom>
        </p:spPr>
        <p:txBody>
          <a:bodyPr wrap="square">
            <a:spAutoFit/>
          </a:bodyPr>
          <a:lstStyle/>
          <a:p>
            <a:endParaRPr lang="en-GB" dirty="0"/>
          </a:p>
          <a:p>
            <a:r>
              <a:rPr lang="en-GB" dirty="0"/>
              <a:t> </a:t>
            </a:r>
          </a:p>
        </p:txBody>
      </p:sp>
      <p:sp>
        <p:nvSpPr>
          <p:cNvPr id="3" name="TextBox 2"/>
          <p:cNvSpPr txBox="1"/>
          <p:nvPr/>
        </p:nvSpPr>
        <p:spPr>
          <a:xfrm>
            <a:off x="103696" y="1049953"/>
            <a:ext cx="9040304" cy="5724644"/>
          </a:xfrm>
          <a:prstGeom prst="rect">
            <a:avLst/>
          </a:prstGeom>
          <a:noFill/>
        </p:spPr>
        <p:txBody>
          <a:bodyPr wrap="square" rtlCol="0">
            <a:spAutoFit/>
          </a:bodyPr>
          <a:lstStyle/>
          <a:p>
            <a:pPr marL="342900" indent="-342900">
              <a:spcBef>
                <a:spcPts val="1200"/>
              </a:spcBef>
              <a:buFont typeface="Arial"/>
              <a:buChar char="•"/>
            </a:pPr>
            <a:r>
              <a:rPr lang="en-GB" sz="2400" dirty="0"/>
              <a:t>We explored the </a:t>
            </a:r>
            <a:r>
              <a:rPr lang="en-GB" sz="2400" b="1" dirty="0"/>
              <a:t>process-structure-property </a:t>
            </a:r>
            <a:r>
              <a:rPr lang="en-GB" sz="2400" dirty="0"/>
              <a:t> interrelationships for polymers using  a detailed case study of low pressure gas distribution pipes polymers combined with other applications such as Acetabular cup- hip replacement, Snap on lids/clips (Deflection limited design), Seals and Elastic hinges (finger) </a:t>
            </a:r>
          </a:p>
          <a:p>
            <a:pPr marL="342900" indent="-342900">
              <a:spcBef>
                <a:spcPts val="1200"/>
              </a:spcBef>
              <a:buFont typeface="Arial"/>
              <a:buChar char="•"/>
            </a:pPr>
            <a:r>
              <a:rPr lang="en-GB" sz="2400" dirty="0"/>
              <a:t>We Identified the influencing </a:t>
            </a:r>
            <a:r>
              <a:rPr lang="en-GB" sz="2400" b="1" i="1" dirty="0"/>
              <a:t>materials properties </a:t>
            </a:r>
            <a:r>
              <a:rPr lang="en-GB" sz="2400" dirty="0"/>
              <a:t>for designs and be able to generate a </a:t>
            </a:r>
            <a:r>
              <a:rPr lang="en-GB" sz="2400" b="1" i="1" dirty="0"/>
              <a:t>materials selection </a:t>
            </a:r>
            <a:r>
              <a:rPr lang="en-GB" sz="2400" dirty="0"/>
              <a:t>criteria that was then used to select initial appropriate materials for the polymer applications. Additional criteria were also explored.</a:t>
            </a:r>
          </a:p>
          <a:p>
            <a:pPr marL="342900" indent="-342900">
              <a:spcBef>
                <a:spcPts val="1200"/>
              </a:spcBef>
              <a:buFont typeface="Arial"/>
              <a:buChar char="•"/>
            </a:pPr>
            <a:r>
              <a:rPr lang="en-GB" sz="2400" dirty="0"/>
              <a:t>We also demonstrated an understanding of the range of </a:t>
            </a:r>
            <a:r>
              <a:rPr lang="en-GB" sz="2400" b="1" i="1" dirty="0"/>
              <a:t>materials properties </a:t>
            </a:r>
            <a:r>
              <a:rPr lang="en-GB" sz="2400" dirty="0"/>
              <a:t>and their associated </a:t>
            </a:r>
            <a:r>
              <a:rPr lang="en-GB" sz="2400" b="1" i="1" dirty="0"/>
              <a:t>design requirements</a:t>
            </a:r>
          </a:p>
          <a:p>
            <a:pPr marL="342900" indent="-342900">
              <a:spcBef>
                <a:spcPts val="1200"/>
              </a:spcBef>
              <a:buFont typeface="Arial"/>
              <a:buChar char="•"/>
            </a:pPr>
            <a:r>
              <a:rPr lang="en-GB" sz="2400" dirty="0"/>
              <a:t>We explored and the interrelationship between </a:t>
            </a:r>
            <a:r>
              <a:rPr lang="en-GB" sz="2400" b="1" i="1" dirty="0"/>
              <a:t>manufacturing, processes and materials properties </a:t>
            </a:r>
            <a:r>
              <a:rPr lang="en-GB" sz="2400" dirty="0"/>
              <a:t>and related it back to the structure –properties- principles interaction</a:t>
            </a:r>
          </a:p>
        </p:txBody>
      </p:sp>
      <p:sp>
        <p:nvSpPr>
          <p:cNvPr id="4" name="Slide Number Placeholder 3"/>
          <p:cNvSpPr>
            <a:spLocks noGrp="1"/>
          </p:cNvSpPr>
          <p:nvPr>
            <p:ph type="sldNum" sz="quarter" idx="12"/>
          </p:nvPr>
        </p:nvSpPr>
        <p:spPr/>
        <p:txBody>
          <a:bodyPr/>
          <a:lstStyle/>
          <a:p>
            <a:fld id="{F71EA363-3AA4-554B-864A-16EC408230E4}" type="slidenum">
              <a:rPr lang="en-GB" smtClean="0"/>
              <a:pPr/>
              <a:t>22</a:t>
            </a:fld>
            <a:endParaRPr lang="en-GB"/>
          </a:p>
        </p:txBody>
      </p:sp>
    </p:spTree>
    <p:extLst>
      <p:ext uri="{BB962C8B-B14F-4D97-AF65-F5344CB8AC3E}">
        <p14:creationId xmlns:p14="http://schemas.microsoft.com/office/powerpoint/2010/main" val="3133319778"/>
      </p:ext>
    </p:extLst>
  </p:cSld>
  <p:clrMapOvr>
    <a:masterClrMapping/>
  </p:clrMapOvr>
  <mc:AlternateContent xmlns:mc="http://schemas.openxmlformats.org/markup-compatibility/2006" xmlns:p14="http://schemas.microsoft.com/office/powerpoint/2010/main">
    <mc:Choice Requires="p14">
      <p:transition spd="slow" p14:dur="2000" advTm="132401"/>
    </mc:Choice>
    <mc:Fallback xmlns="">
      <p:transition spd="slow" advTm="132401"/>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GB" dirty="0"/>
              <a:t>BLOCK P: Designing with polymers</a:t>
            </a:r>
          </a:p>
        </p:txBody>
      </p:sp>
      <p:sp>
        <p:nvSpPr>
          <p:cNvPr id="2" name="Rectangle 1"/>
          <p:cNvSpPr/>
          <p:nvPr/>
        </p:nvSpPr>
        <p:spPr>
          <a:xfrm>
            <a:off x="349250" y="1035188"/>
            <a:ext cx="8096250" cy="646331"/>
          </a:xfrm>
          <a:prstGeom prst="rect">
            <a:avLst/>
          </a:prstGeom>
        </p:spPr>
        <p:txBody>
          <a:bodyPr wrap="square">
            <a:spAutoFit/>
          </a:bodyPr>
          <a:lstStyle/>
          <a:p>
            <a:endParaRPr lang="en-GB" dirty="0"/>
          </a:p>
          <a:p>
            <a:r>
              <a:rPr lang="en-GB" dirty="0"/>
              <a:t> </a:t>
            </a:r>
          </a:p>
        </p:txBody>
      </p:sp>
      <p:sp>
        <p:nvSpPr>
          <p:cNvPr id="4" name="TextBox 3"/>
          <p:cNvSpPr txBox="1"/>
          <p:nvPr/>
        </p:nvSpPr>
        <p:spPr>
          <a:xfrm>
            <a:off x="726263" y="1709110"/>
            <a:ext cx="7397750" cy="2923877"/>
          </a:xfrm>
          <a:prstGeom prst="rect">
            <a:avLst/>
          </a:prstGeom>
          <a:noFill/>
        </p:spPr>
        <p:txBody>
          <a:bodyPr wrap="square" rtlCol="0">
            <a:spAutoFit/>
          </a:bodyPr>
          <a:lstStyle/>
          <a:p>
            <a:pPr algn="ctr"/>
            <a:r>
              <a:rPr lang="en-GB" sz="4000" dirty="0"/>
              <a:t>Concluding remarks</a:t>
            </a:r>
          </a:p>
          <a:p>
            <a:endParaRPr lang="en-GB" sz="2400" dirty="0"/>
          </a:p>
          <a:p>
            <a:r>
              <a:rPr lang="en-GB" sz="2400" dirty="0"/>
              <a:t>If you have enjoyed expanding your polymer knowledge in this Design with Polymers block then you may like to choose </a:t>
            </a:r>
            <a:r>
              <a:rPr lang="en-GB" sz="2400" b="1" dirty="0">
                <a:solidFill>
                  <a:srgbClr val="FF0000"/>
                </a:solidFill>
              </a:rPr>
              <a:t>MMME/4094/01 – Polymer Engineering</a:t>
            </a:r>
            <a:r>
              <a:rPr lang="en-GB" sz="2400" b="1" dirty="0"/>
              <a:t> </a:t>
            </a:r>
            <a:r>
              <a:rPr lang="en-GB" sz="2400" dirty="0"/>
              <a:t>as an option later in your course</a:t>
            </a:r>
          </a:p>
          <a:p>
            <a:endParaRPr lang="en-GB" sz="2400" dirty="0"/>
          </a:p>
        </p:txBody>
      </p:sp>
      <p:sp>
        <p:nvSpPr>
          <p:cNvPr id="3" name="Slide Number Placeholder 2"/>
          <p:cNvSpPr>
            <a:spLocks noGrp="1"/>
          </p:cNvSpPr>
          <p:nvPr>
            <p:ph type="sldNum" sz="quarter" idx="12"/>
          </p:nvPr>
        </p:nvSpPr>
        <p:spPr/>
        <p:txBody>
          <a:bodyPr/>
          <a:lstStyle/>
          <a:p>
            <a:fld id="{F71EA363-3AA4-554B-864A-16EC408230E4}" type="slidenum">
              <a:rPr lang="en-GB" smtClean="0"/>
              <a:pPr/>
              <a:t>23</a:t>
            </a:fld>
            <a:endParaRPr lang="en-GB"/>
          </a:p>
        </p:txBody>
      </p:sp>
    </p:spTree>
    <p:extLst>
      <p:ext uri="{BB962C8B-B14F-4D97-AF65-F5344CB8AC3E}">
        <p14:creationId xmlns:p14="http://schemas.microsoft.com/office/powerpoint/2010/main" val="1795319195"/>
      </p:ext>
    </p:extLst>
  </p:cSld>
  <p:clrMapOvr>
    <a:masterClrMapping/>
  </p:clrMapOvr>
  <mc:AlternateContent xmlns:mc="http://schemas.openxmlformats.org/markup-compatibility/2006" xmlns:p14="http://schemas.microsoft.com/office/powerpoint/2010/main">
    <mc:Choice Requires="p14">
      <p:transition spd="slow" p14:dur="2000" advTm="36655"/>
    </mc:Choice>
    <mc:Fallback xmlns="">
      <p:transition spd="slow" advTm="3665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Deflection Limited Design: Snap clips/lids</a:t>
            </a:r>
          </a:p>
        </p:txBody>
      </p:sp>
      <p:sp>
        <p:nvSpPr>
          <p:cNvPr id="12" name="TextBox 11"/>
          <p:cNvSpPr txBox="1"/>
          <p:nvPr/>
        </p:nvSpPr>
        <p:spPr>
          <a:xfrm>
            <a:off x="513760" y="4485911"/>
            <a:ext cx="8116480" cy="830997"/>
          </a:xfrm>
          <a:prstGeom prst="rect">
            <a:avLst/>
          </a:prstGeom>
          <a:noFill/>
        </p:spPr>
        <p:txBody>
          <a:bodyPr wrap="square" rtlCol="0">
            <a:spAutoFit/>
          </a:bodyPr>
          <a:lstStyle/>
          <a:p>
            <a:r>
              <a:rPr lang="en-GB" sz="2400" dirty="0"/>
              <a:t>From the K</a:t>
            </a:r>
            <a:r>
              <a:rPr lang="en-GB" sz="2400" baseline="-25000" dirty="0"/>
              <a:t>1c</a:t>
            </a:r>
            <a:r>
              <a:rPr lang="en-GB" sz="2400" dirty="0"/>
              <a:t> versus E selection chart the most likely polymer for these clips is </a:t>
            </a:r>
            <a:r>
              <a:rPr lang="en-GB" sz="2400" b="1" dirty="0"/>
              <a:t>polypropylene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744" y="1331617"/>
            <a:ext cx="8668512" cy="2663952"/>
          </a:xfrm>
          <a:prstGeom prst="rect">
            <a:avLst/>
          </a:prstGeom>
        </p:spPr>
      </p:pic>
      <p:sp>
        <p:nvSpPr>
          <p:cNvPr id="5" name="Slide Number Placeholder 4"/>
          <p:cNvSpPr>
            <a:spLocks noGrp="1"/>
          </p:cNvSpPr>
          <p:nvPr>
            <p:ph type="sldNum" sz="quarter" idx="12"/>
          </p:nvPr>
        </p:nvSpPr>
        <p:spPr/>
        <p:txBody>
          <a:bodyPr/>
          <a:lstStyle/>
          <a:p>
            <a:fld id="{F71EA363-3AA4-554B-864A-16EC408230E4}" type="slidenum">
              <a:rPr lang="en-GB" smtClean="0"/>
              <a:pPr/>
              <a:t>3</a:t>
            </a:fld>
            <a:endParaRPr lang="en-GB"/>
          </a:p>
        </p:txBody>
      </p:sp>
    </p:spTree>
    <p:extLst>
      <p:ext uri="{BB962C8B-B14F-4D97-AF65-F5344CB8AC3E}">
        <p14:creationId xmlns:p14="http://schemas.microsoft.com/office/powerpoint/2010/main" val="750553314"/>
      </p:ext>
    </p:extLst>
  </p:cSld>
  <p:clrMapOvr>
    <a:masterClrMapping/>
  </p:clrMapOvr>
  <mc:AlternateContent xmlns:mc="http://schemas.openxmlformats.org/markup-compatibility/2006" xmlns:p14="http://schemas.microsoft.com/office/powerpoint/2010/main">
    <mc:Choice Requires="p14">
      <p:transition spd="slow" p14:dur="2000" advTm="11410"/>
    </mc:Choice>
    <mc:Fallback xmlns="">
      <p:transition spd="slow" advTm="1141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Polypropylene</a:t>
            </a:r>
          </a:p>
        </p:txBody>
      </p:sp>
      <p:sp>
        <p:nvSpPr>
          <p:cNvPr id="3" name="Content Placeholder 2"/>
          <p:cNvSpPr>
            <a:spLocks noGrp="1"/>
          </p:cNvSpPr>
          <p:nvPr>
            <p:ph idx="1"/>
          </p:nvPr>
        </p:nvSpPr>
        <p:spPr>
          <a:xfrm>
            <a:off x="457200" y="1134525"/>
            <a:ext cx="8229600" cy="2541930"/>
          </a:xfrm>
        </p:spPr>
        <p:txBody>
          <a:bodyPr>
            <a:normAutofit/>
          </a:bodyPr>
          <a:lstStyle/>
          <a:p>
            <a:pPr marL="0" indent="0">
              <a:buNone/>
            </a:pPr>
            <a:r>
              <a:rPr lang="en-GB" sz="2800" dirty="0"/>
              <a:t>Polypropylene(PP) is the second most widely used polymer after Polyethylene(PE). PP is more rigid than PE, used in tapes, plastic bottles, caps of bottles, car parts,  (also fibre-reinforced), textiles (ropes, carpet fibres).</a:t>
            </a:r>
          </a:p>
        </p:txBody>
      </p:sp>
      <p:sp>
        <p:nvSpPr>
          <p:cNvPr id="6" name="TextBox 5"/>
          <p:cNvSpPr txBox="1"/>
          <p:nvPr/>
        </p:nvSpPr>
        <p:spPr>
          <a:xfrm>
            <a:off x="368812" y="5874487"/>
            <a:ext cx="8406375" cy="830997"/>
          </a:xfrm>
          <a:prstGeom prst="rect">
            <a:avLst/>
          </a:prstGeom>
          <a:noFill/>
        </p:spPr>
        <p:txBody>
          <a:bodyPr wrap="square" rtlCol="0">
            <a:spAutoFit/>
          </a:bodyPr>
          <a:lstStyle/>
          <a:p>
            <a:r>
              <a:rPr lang="en-GB" sz="2400" dirty="0"/>
              <a:t>PP like PE is  a Vinyl polymer made from </a:t>
            </a:r>
            <a:r>
              <a:rPr lang="en-GB" sz="2400" i="1" dirty="0"/>
              <a:t>vinyl monomers</a:t>
            </a:r>
            <a:r>
              <a:rPr lang="en-GB" sz="2400" dirty="0"/>
              <a:t>; that is, small molecules containing carbon-carbon double bonds.</a:t>
            </a:r>
          </a:p>
        </p:txBody>
      </p:sp>
      <p:pic>
        <p:nvPicPr>
          <p:cNvPr id="1028"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1570" y="3338031"/>
            <a:ext cx="4553750" cy="239411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F71EA363-3AA4-554B-864A-16EC408230E4}" type="slidenum">
              <a:rPr lang="en-GB" smtClean="0"/>
              <a:pPr/>
              <a:t>4</a:t>
            </a:fld>
            <a:endParaRPr lang="en-GB"/>
          </a:p>
        </p:txBody>
      </p:sp>
    </p:spTree>
    <p:extLst>
      <p:ext uri="{BB962C8B-B14F-4D97-AF65-F5344CB8AC3E}">
        <p14:creationId xmlns:p14="http://schemas.microsoft.com/office/powerpoint/2010/main" val="3034072450"/>
      </p:ext>
    </p:extLst>
  </p:cSld>
  <p:clrMapOvr>
    <a:masterClrMapping/>
  </p:clrMapOvr>
  <mc:AlternateContent xmlns:mc="http://schemas.openxmlformats.org/markup-compatibility/2006" xmlns:p14="http://schemas.microsoft.com/office/powerpoint/2010/main">
    <mc:Choice Requires="p14">
      <p:transition spd="slow" p14:dur="2000" advTm="99919"/>
    </mc:Choice>
    <mc:Fallback xmlns="">
      <p:transition spd="slow" advTm="99919"/>
    </mc:Fallback>
  </mc:AlternateContent>
  <p:extLst>
    <p:ext uri="{3A86A75C-4F4B-4683-9AE1-C65F6400EC91}">
      <p14:laserTraceLst xmlns:p14="http://schemas.microsoft.com/office/powerpoint/2010/main">
        <p14:tracePtLst>
          <p14:tracePt t="14464" x="4210050" y="4222750"/>
          <p14:tracePt t="14475" x="4210050" y="4140200"/>
          <p14:tracePt t="14489" x="4210050" y="4083050"/>
          <p14:tracePt t="14497" x="4210050" y="4064000"/>
          <p14:tracePt t="14517" x="4210050" y="4025900"/>
          <p14:tracePt t="14530" x="4216400" y="3956050"/>
          <p14:tracePt t="14547" x="4229100" y="3917950"/>
          <p14:tracePt t="14565" x="4241800" y="3879850"/>
          <p14:tracePt t="14581" x="4254500" y="3835400"/>
          <p14:tracePt t="14589" x="4260850" y="3810000"/>
          <p14:tracePt t="14597" x="4267200" y="3778250"/>
          <p14:tracePt t="14613" x="4273550" y="3733800"/>
          <p14:tracePt t="14617" x="4286250" y="3714750"/>
          <p14:tracePt t="14630" x="4286250" y="3708400"/>
          <p14:tracePt t="14647" x="4298950" y="3695700"/>
          <p14:tracePt t="14680" x="4298950" y="3689350"/>
          <p14:tracePt t="14697" x="4305300" y="3689350"/>
          <p14:tracePt t="14713" x="4311650" y="3657600"/>
          <p14:tracePt t="14730" x="4349750" y="3575050"/>
          <p14:tracePt t="14747" x="4362450" y="3511550"/>
          <p14:tracePt t="14763" x="4387850" y="3454400"/>
          <p14:tracePt t="14780" x="4400550" y="3409950"/>
          <p14:tracePt t="14797" x="4413250" y="3352800"/>
          <p14:tracePt t="14813" x="4425950" y="3276600"/>
          <p14:tracePt t="14830" x="4457700" y="3175000"/>
          <p14:tracePt t="14847" x="4502150" y="3035300"/>
          <p14:tracePt t="14848" x="4527550" y="2978150"/>
          <p14:tracePt t="14863" x="4591050" y="2851150"/>
          <p14:tracePt t="14880" x="4629150" y="2762250"/>
          <p14:tracePt t="14898" x="4686300" y="2635250"/>
          <p14:tracePt t="14913" x="4775200" y="2508250"/>
          <p14:tracePt t="14930" x="4902200" y="2368550"/>
          <p14:tracePt t="14947" x="5022850" y="2266950"/>
          <p14:tracePt t="14963" x="5118100" y="2184400"/>
          <p14:tracePt t="14980" x="5181600" y="2101850"/>
          <p14:tracePt t="14997" x="5245100" y="2051050"/>
          <p14:tracePt t="15013" x="5308600" y="2012950"/>
          <p14:tracePt t="15033" x="5429250" y="2006600"/>
          <p14:tracePt t="15036" x="5492750" y="1993900"/>
          <p14:tracePt t="15047" x="5562600" y="1974850"/>
          <p14:tracePt t="15063" x="5708650" y="1962150"/>
          <p14:tracePt t="15080" x="5772150" y="1955800"/>
          <p14:tracePt t="15097" x="5810250" y="1930400"/>
          <p14:tracePt t="15114" x="5899150" y="1905000"/>
          <p14:tracePt t="15130" x="6051550" y="1885950"/>
          <p14:tracePt t="15147" x="6203950" y="1866900"/>
          <p14:tracePt t="15163" x="6318250" y="1847850"/>
          <p14:tracePt t="15180" x="6375400" y="1835150"/>
          <p14:tracePt t="15197" x="6388100" y="1822450"/>
          <p14:tracePt t="15214" x="6388100" y="1816100"/>
          <p14:tracePt t="15289" x="6388100" y="1809750"/>
          <p14:tracePt t="15296" x="6388100" y="1803400"/>
          <p14:tracePt t="15313" x="6350000" y="1784350"/>
          <p14:tracePt t="15330" x="6292850" y="1752600"/>
          <p14:tracePt t="15347" x="6242050" y="1733550"/>
          <p14:tracePt t="15363" x="6210300" y="1727200"/>
          <p14:tracePt t="15380" x="6178550" y="1714500"/>
          <p14:tracePt t="15397" x="6153150" y="1689100"/>
          <p14:tracePt t="15414" x="6102350" y="1651000"/>
          <p14:tracePt t="15431" x="6032500" y="1619250"/>
          <p14:tracePt t="15447" x="5956300" y="1606550"/>
          <p14:tracePt t="15464" x="5899150" y="1606550"/>
          <p14:tracePt t="15480" x="5867400" y="1606550"/>
          <p14:tracePt t="15497" x="5854700" y="1606550"/>
          <p14:tracePt t="15514" x="5835650" y="1606550"/>
          <p14:tracePt t="15530" x="5816600" y="1606550"/>
          <p14:tracePt t="15547" x="5797550" y="1612900"/>
          <p14:tracePt t="15564" x="5778500" y="1619250"/>
          <p14:tracePt t="15580" x="5765800" y="1625600"/>
          <p14:tracePt t="15597" x="5759450" y="1631950"/>
          <p14:tracePt t="16040" x="5740400" y="1631950"/>
          <p14:tracePt t="16048" x="5708650" y="1631950"/>
          <p14:tracePt t="16064" x="5575300" y="1631950"/>
          <p14:tracePt t="16081" x="5403850" y="1631950"/>
          <p14:tracePt t="16088" x="5353050" y="1631950"/>
          <p14:tracePt t="16097" x="5327650" y="1644650"/>
          <p14:tracePt t="16114" x="5314950" y="1644650"/>
          <p14:tracePt t="16131" x="5302250" y="1657350"/>
          <p14:tracePt t="16148" x="5283200" y="1682750"/>
          <p14:tracePt t="16164" x="5276850" y="1689100"/>
          <p14:tracePt t="21215" x="5270500" y="1689100"/>
          <p14:tracePt t="21223" x="5270500" y="1695450"/>
          <p14:tracePt t="21232" x="5289550" y="1701800"/>
          <p14:tracePt t="21249" x="5340350" y="1720850"/>
          <p14:tracePt t="21266" x="5359400" y="1727200"/>
          <p14:tracePt t="21282" x="5410200" y="1733550"/>
          <p14:tracePt t="21299" x="5467350" y="1752600"/>
          <p14:tracePt t="21316" x="5556250" y="1758950"/>
          <p14:tracePt t="21332" x="5626100" y="1771650"/>
          <p14:tracePt t="21349" x="5715000" y="1784350"/>
          <p14:tracePt t="21366" x="5746750" y="1784350"/>
          <p14:tracePt t="21382" x="5772150" y="1790700"/>
          <p14:tracePt t="21399" x="5905500" y="1809750"/>
          <p14:tracePt t="21415" x="6089650" y="1841500"/>
          <p14:tracePt t="21433" x="6254750" y="1847850"/>
          <p14:tracePt t="21449" x="6381750" y="1854200"/>
          <p14:tracePt t="21466" x="6445250" y="1866900"/>
          <p14:tracePt t="21499" x="6451600" y="1866900"/>
          <p14:tracePt t="21516" x="6464300" y="1873250"/>
          <p14:tracePt t="21532" x="6477000" y="1879600"/>
          <p14:tracePt t="21583" x="6483350" y="1879600"/>
          <p14:tracePt t="21591" x="6489700" y="1898650"/>
          <p14:tracePt t="21601" x="6508750" y="1917700"/>
          <p14:tracePt t="21616" x="6565900" y="1981200"/>
          <p14:tracePt t="21632" x="6623050" y="2025650"/>
          <p14:tracePt t="21649" x="6667500" y="2063750"/>
          <p14:tracePt t="21666" x="6680200" y="2070100"/>
          <p14:tracePt t="21706" x="6680200" y="2076450"/>
          <p14:tracePt t="21721" x="6680200" y="2082800"/>
          <p14:tracePt t="21739" x="6686550" y="2095500"/>
          <p14:tracePt t="21815" x="6692900" y="2095500"/>
          <p14:tracePt t="21857" x="6699250" y="2095500"/>
          <p14:tracePt t="21874" x="6705600" y="2095500"/>
          <p14:tracePt t="21880" x="6718300" y="2089150"/>
          <p14:tracePt t="21895" x="6731000" y="2082800"/>
          <p14:tracePt t="21907" x="6750050" y="2076450"/>
          <p14:tracePt t="21916" x="6756400" y="2076450"/>
          <p14:tracePt t="21933" x="6788150" y="2063750"/>
          <p14:tracePt t="21949" x="6838950" y="2063750"/>
          <p14:tracePt t="21966" x="6877050" y="2063750"/>
          <p14:tracePt t="21983" x="6915150" y="2063750"/>
          <p14:tracePt t="21984" x="6940550" y="2063750"/>
          <p14:tracePt t="22002" x="6965950" y="2070100"/>
          <p14:tracePt t="22018" x="7150100" y="2101850"/>
          <p14:tracePt t="22033" x="7296150" y="2108200"/>
          <p14:tracePt t="22049" x="7404100" y="2108200"/>
          <p14:tracePt t="22066" x="7473950" y="2101850"/>
          <p14:tracePt t="22083" x="7505700" y="2095500"/>
          <p14:tracePt t="22099" x="7512050" y="2089150"/>
          <p14:tracePt t="22116" x="7531100" y="2082800"/>
          <p14:tracePt t="22133" x="7543800" y="2082800"/>
          <p14:tracePt t="22149" x="7543800" y="2076450"/>
          <p14:tracePt t="22255" x="7537450" y="2076450"/>
          <p14:tracePt t="22264" x="7518400" y="2076450"/>
          <p14:tracePt t="22276" x="7480300" y="2076450"/>
          <p14:tracePt t="22282" x="7454900" y="2076450"/>
          <p14:tracePt t="22299" x="7416800" y="2076450"/>
          <p14:tracePt t="22316" x="7378700" y="2082800"/>
          <p14:tracePt t="22333" x="7340600" y="2089150"/>
          <p14:tracePt t="22350" x="7296150" y="2089150"/>
          <p14:tracePt t="22366" x="7239000" y="2089150"/>
          <p14:tracePt t="22383" x="7143750" y="2089150"/>
          <p14:tracePt t="22399" x="6934200" y="2089150"/>
          <p14:tracePt t="22416" x="6788150" y="2089150"/>
          <p14:tracePt t="22433" x="6699250" y="2089150"/>
          <p14:tracePt t="22449" x="6642100" y="2089150"/>
          <p14:tracePt t="22466" x="6616700" y="2089150"/>
          <p14:tracePt t="22483" x="6591300" y="2089150"/>
          <p14:tracePt t="22499" x="6578600" y="2089150"/>
          <p14:tracePt t="22516" x="6559550" y="2089150"/>
          <p14:tracePt t="22533" x="6489700" y="2114550"/>
          <p14:tracePt t="22549" x="6381750" y="2159000"/>
          <p14:tracePt t="22568" x="6153150" y="2279650"/>
          <p14:tracePt t="22583" x="5905500" y="2355850"/>
          <p14:tracePt t="22599" x="5581650" y="2432050"/>
          <p14:tracePt t="22616" x="5416550" y="2444750"/>
          <p14:tracePt t="22633" x="5245100" y="2476500"/>
          <p14:tracePt t="22649" x="5016500" y="2508250"/>
          <p14:tracePt t="22666" x="4762500" y="2533650"/>
          <p14:tracePt t="22683" x="4572000" y="2565400"/>
          <p14:tracePt t="22699" x="4464050" y="2597150"/>
          <p14:tracePt t="22716" x="4432300" y="2603500"/>
          <p14:tracePt t="22733" x="4413250" y="2616200"/>
          <p14:tracePt t="22749" x="4368800" y="2616200"/>
          <p14:tracePt t="22766" x="4298950" y="2647950"/>
          <p14:tracePt t="22783" x="4197350" y="2692400"/>
          <p14:tracePt t="22785" x="4146550" y="2711450"/>
          <p14:tracePt t="22799" x="4044950" y="2755900"/>
          <p14:tracePt t="22816" x="3956050" y="2781300"/>
          <p14:tracePt t="22833" x="3854450" y="2800350"/>
          <p14:tracePt t="22849" x="3759200" y="2813050"/>
          <p14:tracePt t="22866" x="3651250" y="2863850"/>
          <p14:tracePt t="22883" x="3575050" y="2914650"/>
          <p14:tracePt t="22899" x="3511550" y="2952750"/>
          <p14:tracePt t="22916" x="3467100" y="2984500"/>
          <p14:tracePt t="22933" x="3429000" y="3009900"/>
          <p14:tracePt t="22949" x="3409950" y="3022600"/>
          <p14:tracePt t="22966" x="3390900" y="3041650"/>
          <p14:tracePt t="22983" x="3378200" y="3054350"/>
          <p14:tracePt t="22999" x="3359150" y="3073400"/>
          <p14:tracePt t="23016" x="3359150" y="3079750"/>
          <p14:tracePt t="23049" x="3352800" y="3086100"/>
          <p14:tracePt t="23089" x="3346450" y="3086100"/>
          <p14:tracePt t="23123" x="3340100" y="3086100"/>
          <p14:tracePt t="23152" x="3333750" y="3086100"/>
          <p14:tracePt t="23160" x="3327400" y="3092450"/>
          <p14:tracePt t="23176" x="3321050" y="3092450"/>
          <p14:tracePt t="23256" x="3321050" y="3073400"/>
          <p14:tracePt t="23264" x="3314700" y="3022600"/>
          <p14:tracePt t="23276" x="3302000" y="2971800"/>
          <p14:tracePt t="23283" x="3282950" y="2908300"/>
          <p14:tracePt t="23300" x="3244850" y="2736850"/>
          <p14:tracePt t="23316" x="3206750" y="2552700"/>
          <p14:tracePt t="23334" x="3187700" y="2413000"/>
          <p14:tracePt t="23350" x="3155950" y="2349500"/>
          <p14:tracePt t="23366" x="3098800" y="2298700"/>
          <p14:tracePt t="23383" x="2984500" y="2216150"/>
          <p14:tracePt t="23384" x="2863850" y="2139950"/>
          <p14:tracePt t="23400" x="2654300" y="2006600"/>
          <p14:tracePt t="23416" x="2508250" y="1943100"/>
          <p14:tracePt t="23433" x="2419350" y="1917700"/>
          <p14:tracePt t="23450" x="2324100" y="1924050"/>
          <p14:tracePt t="23466" x="2222500" y="1962150"/>
          <p14:tracePt t="23483" x="2127250" y="2019300"/>
          <p14:tracePt t="23488" x="2095500" y="2051050"/>
          <p14:tracePt t="23500" x="2063750" y="2089150"/>
          <p14:tracePt t="23516" x="2025650" y="2178050"/>
          <p14:tracePt t="23533" x="2025650" y="2241550"/>
          <p14:tracePt t="23550" x="2019300" y="2311400"/>
          <p14:tracePt t="23566" x="2019300" y="2368550"/>
          <p14:tracePt t="23583" x="2070100" y="2495550"/>
          <p14:tracePt t="23599" x="2184400" y="2597150"/>
          <p14:tracePt t="23617" x="2349500" y="2692400"/>
          <p14:tracePt t="23633" x="2514600" y="2781300"/>
          <p14:tracePt t="23650" x="2635250" y="2838450"/>
          <p14:tracePt t="23666" x="2768600" y="2870200"/>
          <p14:tracePt t="23683" x="2927350" y="2889250"/>
          <p14:tracePt t="23700" x="3168650" y="2901950"/>
          <p14:tracePt t="23716" x="3448050" y="2901950"/>
          <p14:tracePt t="23733" x="3708400" y="2901950"/>
          <p14:tracePt t="23750" x="3905250" y="2908300"/>
          <p14:tracePt t="23767" x="4070350" y="2908300"/>
          <p14:tracePt t="23783" x="4387850" y="2946400"/>
          <p14:tracePt t="23800" x="4768850" y="2984500"/>
          <p14:tracePt t="23817" x="5219700" y="3009900"/>
          <p14:tracePt t="23833" x="5549900" y="3009900"/>
          <p14:tracePt t="23850" x="5753100" y="3028950"/>
          <p14:tracePt t="23867" x="5937250" y="2997200"/>
          <p14:tracePt t="23883" x="6127750" y="2997200"/>
          <p14:tracePt t="23900" x="6419850" y="2997200"/>
          <p14:tracePt t="23916" x="6851650" y="2997200"/>
          <p14:tracePt t="23933" x="7270750" y="2997200"/>
          <p14:tracePt t="23950" x="7550150" y="2946400"/>
          <p14:tracePt t="23967" x="7727950" y="2901950"/>
          <p14:tracePt t="23968" x="7804150" y="2882900"/>
          <p14:tracePt t="23983" x="7962900" y="2838450"/>
          <p14:tracePt t="24000" x="8121650" y="2806700"/>
          <p14:tracePt t="24017" x="8280400" y="2768600"/>
          <p14:tracePt t="24033" x="8388350" y="2724150"/>
          <p14:tracePt t="24050" x="8464550" y="2679700"/>
          <p14:tracePt t="24067" x="8515350" y="2603500"/>
          <p14:tracePt t="24086" x="8515350" y="2520950"/>
          <p14:tracePt t="24091" x="8515350" y="2451100"/>
          <p14:tracePt t="24100" x="8515350" y="2393950"/>
          <p14:tracePt t="24116" x="8483600" y="2260600"/>
          <p14:tracePt t="24133" x="8413750" y="2159000"/>
          <p14:tracePt t="24135" x="8375650" y="2120900"/>
          <p14:tracePt t="24150" x="8369300" y="2108200"/>
          <p14:tracePt t="24167" x="8286750" y="2044700"/>
          <p14:tracePt t="24183" x="8077200" y="1968500"/>
          <p14:tracePt t="24200" x="7861300" y="1930400"/>
          <p14:tracePt t="24217" x="7423150" y="1911350"/>
          <p14:tracePt t="24233" x="6991350" y="1911350"/>
          <p14:tracePt t="24250" x="6559550" y="1911350"/>
          <p14:tracePt t="24267" x="6127750" y="1911350"/>
          <p14:tracePt t="24283" x="5645150" y="1911350"/>
          <p14:tracePt t="24300" x="5130800" y="1911350"/>
          <p14:tracePt t="24317" x="4508500" y="1911350"/>
          <p14:tracePt t="24334" x="3905250" y="1911350"/>
          <p14:tracePt t="24350" x="3384550" y="1885950"/>
          <p14:tracePt t="24351" x="3200400" y="1860550"/>
          <p14:tracePt t="24367" x="3048000" y="1860550"/>
          <p14:tracePt t="24383" x="2768600" y="1860550"/>
          <p14:tracePt t="24400" x="2533650" y="1860550"/>
          <p14:tracePt t="24417" x="2273300" y="1860550"/>
          <p14:tracePt t="24433" x="2000250" y="1879600"/>
          <p14:tracePt t="24450" x="1771650" y="1905000"/>
          <p14:tracePt t="24467" x="1625600" y="1917700"/>
          <p14:tracePt t="24483" x="1536700" y="1936750"/>
          <p14:tracePt t="24500" x="1498600" y="1968500"/>
          <p14:tracePt t="24517" x="1447800" y="2019300"/>
          <p14:tracePt t="24533" x="1390650" y="2095500"/>
          <p14:tracePt t="24550" x="1339850" y="2197100"/>
          <p14:tracePt t="24567" x="1308100" y="2292350"/>
          <p14:tracePt t="24584" x="1308100" y="2413000"/>
          <p14:tracePt t="24600" x="1320800" y="2489200"/>
          <p14:tracePt t="24617" x="1358900" y="2546350"/>
          <p14:tracePt t="24634" x="1403350" y="2622550"/>
          <p14:tracePt t="24650" x="1454150" y="2705100"/>
          <p14:tracePt t="24667" x="1549400" y="2794000"/>
          <p14:tracePt t="24683" x="1708150" y="2863850"/>
          <p14:tracePt t="24700" x="1962150" y="2959100"/>
          <p14:tracePt t="24717" x="2190750" y="2997200"/>
          <p14:tracePt t="24733" x="2406650" y="3028950"/>
          <p14:tracePt t="24750" x="2578100" y="3060700"/>
          <p14:tracePt t="24751" x="2647950" y="3067050"/>
          <p14:tracePt t="24767" x="2698750" y="3073400"/>
          <p14:tracePt t="24783" x="2933700" y="3098800"/>
          <p14:tracePt t="24800" x="3194050" y="3143250"/>
          <p14:tracePt t="24817" x="3511550" y="3149600"/>
          <p14:tracePt t="24833" x="3822700" y="3149600"/>
          <p14:tracePt t="24850" x="4064000" y="3149600"/>
          <p14:tracePt t="24867" x="4248150" y="3149600"/>
          <p14:tracePt t="24883" x="4438650" y="3149600"/>
          <p14:tracePt t="24900" x="4610100" y="3149600"/>
          <p14:tracePt t="24917" x="4787900" y="3149600"/>
          <p14:tracePt t="24934" x="4933950" y="3149600"/>
          <p14:tracePt t="24953" x="5041900" y="3149600"/>
          <p14:tracePt t="24967" x="5080000" y="3149600"/>
          <p14:tracePt t="24983" x="5137150" y="3149600"/>
          <p14:tracePt t="25000" x="5232400" y="3149600"/>
          <p14:tracePt t="25017" x="5327650" y="3149600"/>
          <p14:tracePt t="25033" x="5384800" y="3149600"/>
          <p14:tracePt t="25050" x="5429250" y="3149600"/>
          <p14:tracePt t="25067" x="5435600" y="3149600"/>
          <p14:tracePt t="25095" x="5441950" y="3149600"/>
          <p14:tracePt t="25112" x="5448300" y="3149600"/>
          <p14:tracePt t="25120" x="5461000" y="3149600"/>
          <p14:tracePt t="25133" x="5473700" y="3149600"/>
          <p14:tracePt t="25150" x="5480050" y="3149600"/>
          <p14:tracePt t="25152" x="5486400" y="3149600"/>
          <p14:tracePt t="25184" x="5492750" y="3130550"/>
          <p14:tracePt t="25200" x="5492750" y="3111500"/>
          <p14:tracePt t="25234" x="5492750" y="3105150"/>
          <p14:tracePt t="25520" x="5492750" y="3098800"/>
          <p14:tracePt t="25664" x="5486400" y="3098800"/>
          <p14:tracePt t="25714" x="5480050" y="3098800"/>
          <p14:tracePt t="25728" x="5473700" y="3092450"/>
          <p14:tracePt t="25759" x="5467350" y="3086100"/>
          <p14:tracePt t="25783" x="5461000" y="3079750"/>
          <p14:tracePt t="25815" x="5454650" y="3073400"/>
          <p14:tracePt t="25896" x="5448300" y="3073400"/>
          <p14:tracePt t="25930" x="5441950" y="3073400"/>
          <p14:tracePt t="25935" x="5435600" y="3073400"/>
          <p14:tracePt t="25951" x="5429250" y="3073400"/>
          <p14:tracePt t="25975" x="5422900" y="3073400"/>
          <p14:tracePt t="26064" x="5410200" y="3073400"/>
          <p14:tracePt t="26075" x="5410200" y="3067050"/>
          <p14:tracePt t="26105" x="5403850" y="3067050"/>
          <p14:tracePt t="26128" x="5391150" y="3067050"/>
          <p14:tracePt t="26144" x="5384800" y="3067050"/>
          <p14:tracePt t="26157" x="5378450" y="3067050"/>
          <p14:tracePt t="26160" x="5365750" y="3067050"/>
          <p14:tracePt t="26168" x="5353050" y="3067050"/>
          <p14:tracePt t="26184" x="5302250" y="3067050"/>
          <p14:tracePt t="26201" x="5232400" y="3067050"/>
          <p14:tracePt t="26217" x="5137150" y="3067050"/>
          <p14:tracePt t="26234" x="5041900" y="3060700"/>
          <p14:tracePt t="26251" x="4940300" y="3041650"/>
          <p14:tracePt t="26267" x="4806950" y="3022600"/>
          <p14:tracePt t="26284" x="4622800" y="2990850"/>
          <p14:tracePt t="26301" x="4381500" y="2959100"/>
          <p14:tracePt t="26317" x="4133850" y="2927350"/>
          <p14:tracePt t="26334" x="3898900" y="2901950"/>
          <p14:tracePt t="26335" x="3797300" y="2876550"/>
          <p14:tracePt t="26351" x="3663950" y="2857500"/>
          <p14:tracePt t="26367" x="3327400" y="2819400"/>
          <p14:tracePt t="26384" x="3155950" y="2787650"/>
          <p14:tracePt t="26401" x="2990850" y="2762250"/>
          <p14:tracePt t="26417" x="2851150" y="2736850"/>
          <p14:tracePt t="26434" x="2743200" y="2724150"/>
          <p14:tracePt t="26451" x="2647950" y="2711450"/>
          <p14:tracePt t="26467" x="2578100" y="2698750"/>
          <p14:tracePt t="26484" x="2527300" y="2692400"/>
          <p14:tracePt t="26501" x="2501900" y="2686050"/>
          <p14:tracePt t="32784" x="2520950" y="2686050"/>
          <p14:tracePt t="32794" x="2616200" y="2686050"/>
          <p14:tracePt t="32800" x="2730500" y="2686050"/>
          <p14:tracePt t="32810" x="2921000" y="2686050"/>
          <p14:tracePt t="32819" x="3136900" y="2724150"/>
          <p14:tracePt t="32837" x="3397250" y="2755900"/>
          <p14:tracePt t="32853" x="3581400" y="2794000"/>
          <p14:tracePt t="32869" x="3790950" y="2838450"/>
          <p14:tracePt t="32886" x="4095750" y="2857500"/>
          <p14:tracePt t="32903" x="4597400" y="2857500"/>
          <p14:tracePt t="32920" x="5391150" y="2857500"/>
          <p14:tracePt t="32936" x="5715000" y="2857500"/>
          <p14:tracePt t="32954" x="5899150" y="2857500"/>
          <p14:tracePt t="32969" x="6051550" y="2857500"/>
          <p14:tracePt t="32986" x="6153150" y="2857500"/>
          <p14:tracePt t="33003" x="6223000" y="2857500"/>
          <p14:tracePt t="33020" x="6235700" y="2857500"/>
          <p14:tracePt t="33095" x="6242050" y="2863850"/>
          <p14:tracePt t="33199" x="6242050" y="2876550"/>
          <p14:tracePt t="33211" x="6216650" y="2901950"/>
          <p14:tracePt t="33215" x="6159500" y="2927350"/>
          <p14:tracePt t="33228" x="6083300" y="2946400"/>
          <p14:tracePt t="33236" x="5956300" y="2965450"/>
          <p14:tracePt t="33253" x="5645150" y="2978150"/>
          <p14:tracePt t="33270" x="5384800" y="2978150"/>
          <p14:tracePt t="33288" x="5194300" y="2978150"/>
          <p14:tracePt t="33303" x="5022850" y="2965450"/>
          <p14:tracePt t="33320" x="4991100" y="2952750"/>
          <p14:tracePt t="33336" x="4984750" y="2952750"/>
          <p14:tracePt t="33400" x="5010150" y="2952750"/>
          <p14:tracePt t="33410" x="5073650" y="2965450"/>
          <p14:tracePt t="33415" x="5111750" y="2984500"/>
          <p14:tracePt t="33427" x="5175250" y="2990850"/>
          <p14:tracePt t="33436" x="5232400" y="3003550"/>
          <p14:tracePt t="33453" x="5308600" y="3009900"/>
          <p14:tracePt t="33470" x="5314950" y="3009900"/>
          <p14:tracePt t="33503" x="5289550" y="3016250"/>
          <p14:tracePt t="33520" x="5130800" y="3016250"/>
          <p14:tracePt t="33536" x="4800600" y="3016250"/>
          <p14:tracePt t="33553" x="4362450" y="2959100"/>
          <p14:tracePt t="33570" x="3968750" y="2908300"/>
          <p14:tracePt t="33586" x="3835400" y="2908300"/>
          <p14:tracePt t="33603" x="3829050" y="2908300"/>
          <p14:tracePt t="33620" x="3879850" y="2921000"/>
          <p14:tracePt t="33637" x="4127500" y="2965450"/>
          <p14:tracePt t="33653" x="4610100" y="3009900"/>
          <p14:tracePt t="33670" x="4972050" y="3009900"/>
          <p14:tracePt t="33671" x="5054600" y="3009900"/>
          <p14:tracePt t="33687" x="5099050" y="3016250"/>
          <p14:tracePt t="33703" x="5118100" y="3022600"/>
          <p14:tracePt t="33720" x="5054600" y="3041650"/>
          <p14:tracePt t="33736" x="4794250" y="3054350"/>
          <p14:tracePt t="33753" x="4381500" y="3054350"/>
          <p14:tracePt t="33770" x="4165600" y="3054350"/>
          <p14:tracePt t="33786" x="4133850" y="3054350"/>
          <p14:tracePt t="33803" x="4159250" y="3054350"/>
          <p14:tracePt t="33820" x="4387850" y="3048000"/>
          <p14:tracePt t="33837" x="4838700" y="3048000"/>
          <p14:tracePt t="33853" x="5137150" y="3048000"/>
          <p14:tracePt t="33870" x="5251450" y="3060700"/>
          <p14:tracePt t="33903" x="5149850" y="3060700"/>
          <p14:tracePt t="33920" x="4959350" y="3060700"/>
          <p14:tracePt t="33936" x="4737100" y="3060700"/>
          <p14:tracePt t="33953" x="4597400" y="3060700"/>
          <p14:tracePt t="33970" x="4578350" y="3060700"/>
          <p14:tracePt t="34003" x="4616450" y="3060700"/>
          <p14:tracePt t="34020" x="4775200" y="3060700"/>
          <p14:tracePt t="34037" x="4946650" y="3060700"/>
          <p14:tracePt t="34053" x="5105400" y="3060700"/>
          <p14:tracePt t="34055" x="5149850" y="3060700"/>
          <p14:tracePt t="34070" x="5187950" y="3060700"/>
          <p14:tracePt t="34087" x="5232400" y="3060700"/>
          <p14:tracePt t="34088" x="5238750" y="3060700"/>
          <p14:tracePt t="34144" x="5238750" y="3054350"/>
          <p14:tracePt t="34161" x="5238750" y="3048000"/>
          <p14:tracePt t="34183" x="5251450" y="3041650"/>
          <p14:tracePt t="34199" x="5257800" y="3035300"/>
          <p14:tracePt t="34211" x="5270500" y="3028950"/>
          <p14:tracePt t="34215" x="5276850" y="3028950"/>
          <p14:tracePt t="34228" x="5302250" y="3022600"/>
          <p14:tracePt t="34237" x="5340350" y="3022600"/>
          <p14:tracePt t="34253" x="5448300" y="3022600"/>
          <p14:tracePt t="34270" x="5543550" y="3022600"/>
          <p14:tracePt t="34287" x="5575300" y="3016250"/>
          <p14:tracePt t="34320" x="5581650" y="3009900"/>
          <p14:tracePt t="34337" x="5581650" y="2997200"/>
          <p14:tracePt t="34353" x="5549900" y="2997200"/>
          <p14:tracePt t="34370" x="5543550" y="2997200"/>
          <p14:tracePt t="34387" x="5530850" y="2997200"/>
          <p14:tracePt t="34403" x="5518150" y="3003550"/>
          <p14:tracePt t="34420" x="5505450" y="3003550"/>
          <p14:tracePt t="34437" x="5486400" y="3003550"/>
          <p14:tracePt t="34453" x="5480050" y="3003550"/>
          <p14:tracePt t="34535" x="5524500" y="3009900"/>
          <p14:tracePt t="34553" x="5702300" y="3035300"/>
          <p14:tracePt t="34570" x="5962650" y="3048000"/>
          <p14:tracePt t="34587" x="6210300" y="3048000"/>
          <p14:tracePt t="34603" x="6375400" y="3048000"/>
          <p14:tracePt t="34621" x="6477000" y="3048000"/>
          <p14:tracePt t="34637" x="6502400" y="3048000"/>
          <p14:tracePt t="34788" x="6489700" y="3054350"/>
          <p14:tracePt t="34793" x="6477000" y="3054350"/>
          <p14:tracePt t="34804" x="6464300" y="3060700"/>
          <p14:tracePt t="34820" x="6426200" y="3060700"/>
          <p14:tracePt t="34837" x="6330950" y="3060700"/>
          <p14:tracePt t="34853" x="6172200" y="3060700"/>
          <p14:tracePt t="34871" x="5994400" y="3060700"/>
          <p14:tracePt t="34888" x="5797550" y="3060700"/>
          <p14:tracePt t="34903" x="5549900" y="3060700"/>
          <p14:tracePt t="34920" x="5441950" y="3060700"/>
          <p14:tracePt t="34937" x="5378450" y="3060700"/>
          <p14:tracePt t="34953" x="5346700" y="3060700"/>
          <p14:tracePt t="34970" x="5302250" y="3060700"/>
          <p14:tracePt t="34987" x="5264150" y="3060700"/>
          <p14:tracePt t="35003" x="5238750" y="3060700"/>
          <p14:tracePt t="35020" x="5219700" y="3060700"/>
          <p14:tracePt t="35037" x="5219700" y="3067050"/>
          <p14:tracePt t="35054" x="5213350" y="3067050"/>
          <p14:tracePt t="35071" x="5207000" y="3073400"/>
          <p14:tracePt t="35087" x="5200650" y="3073400"/>
          <p14:tracePt t="35104" x="5181600" y="3079750"/>
          <p14:tracePt t="35207" x="5175250" y="3079750"/>
          <p14:tracePt t="35231" x="5168900" y="3079750"/>
          <p14:tracePt t="35295" x="5162550" y="3079750"/>
          <p14:tracePt t="35320" x="5149850" y="3079750"/>
          <p14:tracePt t="35328" x="5130800" y="3079750"/>
          <p14:tracePt t="35338" x="5118100" y="3079750"/>
          <p14:tracePt t="35354" x="5099050" y="3079750"/>
          <p14:tracePt t="35370" x="5092700" y="3079750"/>
          <p14:tracePt t="35387" x="5086350" y="3079750"/>
          <p14:tracePt t="35404" x="5073650" y="3079750"/>
          <p14:tracePt t="35440" x="5067300" y="3079750"/>
          <p14:tracePt t="35487" x="5060950" y="3079750"/>
          <p14:tracePt t="35520" x="5054600" y="3079750"/>
          <p14:tracePt t="35535" x="5054600" y="3073400"/>
          <p14:tracePt t="42335" x="5041900" y="3067050"/>
          <p14:tracePt t="42346" x="4991100" y="3054350"/>
          <p14:tracePt t="42351" x="4940300" y="3041650"/>
          <p14:tracePt t="42363" x="4914900" y="3035300"/>
          <p14:tracePt t="42373" x="4895850" y="3035300"/>
          <p14:tracePt t="42389" x="4889500" y="3035300"/>
          <p14:tracePt t="42423" x="5080000" y="2971800"/>
          <p14:tracePt t="42439" x="5937250" y="2654300"/>
          <p14:tracePt t="42456" x="6515100" y="2311400"/>
          <p14:tracePt t="42473" x="7035800" y="1816100"/>
          <p14:tracePt t="42489" x="7461250" y="1276350"/>
          <p14:tracePt t="42506" x="7816850" y="787400"/>
          <p14:tracePt t="42523" x="8007350" y="584200"/>
          <p14:tracePt t="42539" x="8197850" y="514350"/>
          <p14:tracePt t="42556" x="8375650" y="514350"/>
          <p14:tracePt t="42573" x="8566150" y="533400"/>
          <p14:tracePt t="42590" x="8693150" y="603250"/>
          <p14:tracePt t="42606" x="8731250" y="654050"/>
          <p14:tracePt t="42623" x="8731250" y="679450"/>
          <p14:tracePt t="42624" x="8718550" y="698500"/>
          <p14:tracePt t="42640" x="8667750" y="806450"/>
          <p14:tracePt t="42656" x="8623300" y="977900"/>
          <p14:tracePt t="42673" x="8553450" y="1123950"/>
          <p14:tracePt t="42690" x="8432800" y="1244600"/>
          <p14:tracePt t="42706" x="8134350" y="1339850"/>
          <p14:tracePt t="42723" x="7620000" y="1485900"/>
          <p14:tracePt t="42739" x="7162800" y="1676400"/>
          <p14:tracePt t="42756" x="6858000" y="1917700"/>
          <p14:tracePt t="42773" x="6743700" y="2038350"/>
          <p14:tracePt t="42790" x="6699250" y="2057400"/>
          <p14:tracePt t="42806" x="6680200" y="2057400"/>
          <p14:tracePt t="42839" x="6673850" y="2057400"/>
          <p14:tracePt t="42856" x="6692900" y="2057400"/>
          <p14:tracePt t="42873" x="6769100" y="2051050"/>
          <p14:tracePt t="42890" x="6788150" y="2051050"/>
          <p14:tracePt t="42930" x="6781800" y="2051050"/>
          <p14:tracePt t="42939" x="6762750" y="2051050"/>
          <p14:tracePt t="42956" x="6699250" y="2070100"/>
          <p14:tracePt t="42973" x="6629400" y="2095500"/>
          <p14:tracePt t="42989" x="6546850" y="2114550"/>
          <p14:tracePt t="43006" x="6464300" y="2114550"/>
          <p14:tracePt t="43023" x="6445250" y="2114550"/>
          <p14:tracePt t="43040" x="6438900" y="2101850"/>
          <p14:tracePt t="43056" x="6464300" y="2070100"/>
          <p14:tracePt t="43073" x="6559550" y="2044700"/>
          <p14:tracePt t="43089" x="6673850" y="2038350"/>
          <p14:tracePt t="43106" x="6800850" y="2038350"/>
          <p14:tracePt t="43123" x="6838950" y="2038350"/>
          <p14:tracePt t="43139" x="6845300" y="2038350"/>
          <p14:tracePt t="43215" x="6794500" y="2038350"/>
          <p14:tracePt t="43224" x="6743700" y="2038350"/>
          <p14:tracePt t="43240" x="6654800" y="2038350"/>
          <p14:tracePt t="43281" x="6661150" y="2038350"/>
          <p14:tracePt t="43290" x="6743700" y="2038350"/>
          <p14:tracePt t="43306" x="6985000" y="2038350"/>
          <p14:tracePt t="43323" x="7175500" y="2038350"/>
          <p14:tracePt t="43340" x="7258050" y="2038350"/>
          <p14:tracePt t="43356" x="7264400" y="2038350"/>
          <p14:tracePt t="43390" x="7226300" y="2038350"/>
          <p14:tracePt t="43407" x="7131050" y="2051050"/>
          <p14:tracePt t="43409" x="7080250" y="2057400"/>
          <p14:tracePt t="43423" x="6991350" y="2082800"/>
          <p14:tracePt t="43440" x="6921500" y="2089150"/>
          <p14:tracePt t="43456" x="6902450" y="2089150"/>
          <p14:tracePt t="43498" x="6946900" y="2089150"/>
          <p14:tracePt t="43506" x="7029450" y="2089150"/>
          <p14:tracePt t="43523" x="7200900" y="2101850"/>
          <p14:tracePt t="43540" x="7296150" y="2120900"/>
          <p14:tracePt t="43556" x="7315200" y="2120900"/>
          <p14:tracePt t="43590" x="7283450" y="2120900"/>
          <p14:tracePt t="43609" x="7099300" y="2089150"/>
          <p14:tracePt t="43623" x="6921500" y="2063750"/>
          <p14:tracePt t="43640" x="6908800" y="2063750"/>
          <p14:tracePt t="43673" x="6908800" y="2057400"/>
          <p14:tracePt t="43706" x="6940550" y="2057400"/>
          <p14:tracePt t="43723" x="6985000" y="2070100"/>
          <p14:tracePt t="43740" x="6991350" y="2070100"/>
          <p14:tracePt t="49825" x="6845300" y="2070100"/>
          <p14:tracePt t="49832" x="6584950" y="2070100"/>
          <p14:tracePt t="49842" x="6280150" y="2070100"/>
          <p14:tracePt t="49859" x="5607050" y="2070100"/>
          <p14:tracePt t="49875" x="4851400" y="2171700"/>
          <p14:tracePt t="49892" x="4064000" y="2273300"/>
          <p14:tracePt t="49909" x="3308350" y="2393950"/>
          <p14:tracePt t="49925" x="2641600" y="2463800"/>
          <p14:tracePt t="49942" x="2178050" y="2578100"/>
          <p14:tracePt t="49959" x="1860550" y="2686050"/>
          <p14:tracePt t="49975" x="1625600" y="2800350"/>
          <p14:tracePt t="49992" x="1593850" y="2819400"/>
          <p14:tracePt t="50009" x="1562100" y="2844800"/>
          <p14:tracePt t="50025" x="1511300" y="2946400"/>
          <p14:tracePt t="50042" x="1466850" y="3067050"/>
          <p14:tracePt t="50059" x="1390650" y="3213100"/>
          <p14:tracePt t="50075" x="1289050" y="3371850"/>
          <p14:tracePt t="50092" x="1225550" y="3454400"/>
          <p14:tracePt t="50109" x="1162050" y="3562350"/>
          <p14:tracePt t="50125" x="1092200" y="3708400"/>
          <p14:tracePt t="50142" x="1028700" y="3860800"/>
          <p14:tracePt t="50159" x="990600" y="4044950"/>
          <p14:tracePt t="50175" x="977900" y="4305300"/>
          <p14:tracePt t="50192" x="977900" y="4470400"/>
          <p14:tracePt t="50209" x="1022350" y="4616450"/>
          <p14:tracePt t="50225" x="1092200" y="4743450"/>
          <p14:tracePt t="50243" x="1193800" y="4876800"/>
          <p14:tracePt t="50259" x="1295400" y="4997450"/>
          <p14:tracePt t="50275" x="1403350" y="5124450"/>
          <p14:tracePt t="50292" x="1492250" y="5251450"/>
          <p14:tracePt t="50309" x="1581150" y="5378450"/>
          <p14:tracePt t="50325" x="1689100" y="5537200"/>
          <p14:tracePt t="50344" x="1784350" y="5638800"/>
          <p14:tracePt t="50359" x="1866900" y="5715000"/>
          <p14:tracePt t="50375" x="1987550" y="5784850"/>
          <p14:tracePt t="50392" x="2038350" y="5784850"/>
          <p14:tracePt t="50409" x="2127250" y="5791200"/>
          <p14:tracePt t="50425" x="2228850" y="5791200"/>
          <p14:tracePt t="50442" x="2355850" y="5791200"/>
          <p14:tracePt t="50459" x="2451100" y="5791200"/>
          <p14:tracePt t="50475" x="2501900" y="5791200"/>
          <p14:tracePt t="50492" x="2508250" y="5791200"/>
          <p14:tracePt t="50509" x="2533650" y="5791200"/>
          <p14:tracePt t="50525" x="2565400" y="5791200"/>
          <p14:tracePt t="50542" x="2622550" y="5816600"/>
          <p14:tracePt t="50543" x="2647950" y="5829300"/>
          <p14:tracePt t="50559" x="2679700" y="5835650"/>
          <p14:tracePt t="50560" x="2686050" y="5842000"/>
          <p14:tracePt t="50575" x="2692400" y="5848350"/>
          <p14:tracePt t="50592" x="2698750" y="5848350"/>
          <p14:tracePt t="50609" x="2711450" y="5848350"/>
          <p14:tracePt t="50626" x="2743200" y="5848350"/>
          <p14:tracePt t="50642" x="2781300" y="5854700"/>
          <p14:tracePt t="50659" x="2800350" y="5854700"/>
          <p14:tracePt t="50720" x="2806700" y="5854700"/>
          <p14:tracePt t="50731" x="2819400" y="5854700"/>
          <p14:tracePt t="50735" x="2832100" y="5854700"/>
          <p14:tracePt t="50750" x="2844800" y="5854700"/>
          <p14:tracePt t="50751" x="2851150" y="5854700"/>
          <p14:tracePt t="50799" x="2857500" y="5854700"/>
          <p14:tracePt t="50816" x="2882900" y="5854700"/>
          <p14:tracePt t="50824" x="2908300" y="5854700"/>
          <p14:tracePt t="50833" x="2933700" y="5854700"/>
          <p14:tracePt t="50842" x="2971800" y="5854700"/>
          <p14:tracePt t="50859" x="3022600" y="5854700"/>
          <p14:tracePt t="50876" x="3035300" y="5854700"/>
          <p14:tracePt t="50909" x="3041650" y="5854700"/>
          <p14:tracePt t="50925" x="3054350" y="5854700"/>
          <p14:tracePt t="50942" x="3098800" y="5854700"/>
          <p14:tracePt t="50959" x="3155950" y="5854700"/>
          <p14:tracePt t="50975" x="3187700" y="5842000"/>
          <p14:tracePt t="50993" x="3200400" y="5829300"/>
          <p14:tracePt t="51009" x="3225800" y="5822950"/>
          <p14:tracePt t="51025" x="3276600" y="5816600"/>
          <p14:tracePt t="51042" x="3340100" y="5803900"/>
          <p14:tracePt t="51059" x="3378200" y="5803900"/>
          <p14:tracePt t="51075" x="3390900" y="5797550"/>
          <p14:tracePt t="51092" x="3397250" y="5797550"/>
          <p14:tracePt t="51125" x="3409950" y="5791200"/>
          <p14:tracePt t="51144" x="3429000" y="5791200"/>
          <p14:tracePt t="51159" x="3448050" y="5791200"/>
          <p14:tracePt t="51176" x="3454400" y="5784850"/>
          <p14:tracePt t="51192" x="3454400" y="5772150"/>
          <p14:tracePt t="51209" x="3467100" y="5765800"/>
          <p14:tracePt t="51225" x="3467100" y="5759450"/>
          <p14:tracePt t="51242" x="3473450" y="5740400"/>
          <p14:tracePt t="51259" x="3479800" y="5734050"/>
          <p14:tracePt t="51276" x="3486150" y="5721350"/>
          <p14:tracePt t="51292" x="3486150" y="5715000"/>
          <p14:tracePt t="51309" x="3486150" y="5708650"/>
          <p14:tracePt t="51325" x="3486150" y="5702300"/>
          <p14:tracePt t="51326" x="3492500" y="5702300"/>
          <p14:tracePt t="51359" x="3505200" y="5689600"/>
          <p14:tracePt t="51423" x="3511550" y="5683250"/>
          <p14:tracePt t="51433" x="3517900" y="5676900"/>
          <p14:tracePt t="51440" x="3530600" y="5676900"/>
          <p14:tracePt t="51449" x="3536950" y="5670550"/>
          <p14:tracePt t="51459" x="3543300" y="5664200"/>
          <p14:tracePt t="51475" x="3549650" y="5657850"/>
          <p14:tracePt t="51493" x="3549650" y="5645150"/>
          <p14:tracePt t="51509" x="3556000" y="5619750"/>
          <p14:tracePt t="51546" x="3556000" y="5600700"/>
          <p14:tracePt t="51559" x="3568700" y="5568950"/>
          <p14:tracePt t="51576" x="3568700" y="5549900"/>
          <p14:tracePt t="51593" x="3568700" y="5518150"/>
          <p14:tracePt t="51609" x="3568700" y="5505450"/>
          <p14:tracePt t="51626" x="3568700" y="5486400"/>
          <p14:tracePt t="51642" x="3568700" y="5473700"/>
          <p14:tracePt t="51659" x="3568700" y="5454650"/>
          <p14:tracePt t="51676" x="3568700" y="5448300"/>
          <p14:tracePt t="51692" x="3568700" y="5429250"/>
          <p14:tracePt t="51710" x="3543300" y="5397500"/>
          <p14:tracePt t="51726" x="3517900" y="5353050"/>
          <p14:tracePt t="51727" x="3498850" y="5340350"/>
          <p14:tracePt t="51743" x="3492500" y="5334000"/>
          <p14:tracePt t="51759" x="3460750" y="5302250"/>
          <p14:tracePt t="51776" x="3384550" y="5251450"/>
          <p14:tracePt t="51793" x="3244850" y="5187950"/>
          <p14:tracePt t="51809" x="3041650" y="5111750"/>
          <p14:tracePt t="51826" x="2857500" y="5054600"/>
          <p14:tracePt t="51842" x="2717800" y="5022850"/>
          <p14:tracePt t="51859" x="2578100" y="4984750"/>
          <p14:tracePt t="51876" x="2438400" y="4946650"/>
          <p14:tracePt t="51892" x="2298700" y="4921250"/>
          <p14:tracePt t="51909" x="2197100" y="4921250"/>
          <p14:tracePt t="51926" x="2114550" y="4921250"/>
          <p14:tracePt t="51946" x="2076450" y="4927600"/>
          <p14:tracePt t="51960" x="2057400" y="4946650"/>
          <p14:tracePt t="51976" x="2038350" y="4965700"/>
          <p14:tracePt t="51993" x="2012950" y="5003800"/>
          <p14:tracePt t="52009" x="1981200" y="5048250"/>
          <p14:tracePt t="52026" x="1955800" y="5099050"/>
          <p14:tracePt t="52043" x="1911350" y="5175250"/>
          <p14:tracePt t="52059" x="1898650" y="5219700"/>
          <p14:tracePt t="52076" x="1885950" y="5251450"/>
          <p14:tracePt t="52093" x="1885950" y="5264150"/>
          <p14:tracePt t="52109" x="1885950" y="5276850"/>
          <p14:tracePt t="52126" x="1879600" y="5302250"/>
          <p14:tracePt t="52143" x="1879600" y="5346700"/>
          <p14:tracePt t="52144" x="1879600" y="5359400"/>
          <p14:tracePt t="52159" x="1879600" y="5391150"/>
          <p14:tracePt t="52176" x="1898650" y="5416550"/>
          <p14:tracePt t="52192" x="1905000" y="5416550"/>
          <p14:tracePt t="52209" x="1905000" y="5422900"/>
          <p14:tracePt t="52243" x="1911350" y="5435600"/>
          <p14:tracePt t="52259" x="1917700" y="5448300"/>
          <p14:tracePt t="52276" x="1930400" y="5454650"/>
          <p14:tracePt t="52309" x="1936750" y="5467350"/>
          <p14:tracePt t="52344" x="1943100" y="5473700"/>
          <p14:tracePt t="52359" x="1962150" y="5486400"/>
          <p14:tracePt t="52376" x="1968500" y="5499100"/>
          <p14:tracePt t="52410" x="1974850" y="5499100"/>
          <p14:tracePt t="52449" x="1981200" y="5505450"/>
          <p14:tracePt t="52467" x="2000250" y="5511800"/>
          <p14:tracePt t="52476" x="2006600" y="5518150"/>
          <p14:tracePt t="52493" x="2032000" y="5530850"/>
          <p14:tracePt t="52509" x="2038350" y="5530850"/>
          <p14:tracePt t="52543" x="2044700" y="5530850"/>
          <p14:tracePt t="52576" x="2057400" y="5537200"/>
          <p14:tracePt t="52593" x="2070100" y="5543550"/>
          <p14:tracePt t="52609" x="2076450" y="5549900"/>
          <p14:tracePt t="52626" x="2082800" y="5549900"/>
          <p14:tracePt t="52643" x="2101850" y="5549900"/>
          <p14:tracePt t="52659" x="2120900" y="5562600"/>
          <p14:tracePt t="52676" x="2171700" y="5588000"/>
          <p14:tracePt t="52693" x="2209800" y="5594350"/>
          <p14:tracePt t="52709" x="2241550" y="5613400"/>
          <p14:tracePt t="52711" x="2254250" y="5626100"/>
          <p14:tracePt t="52726" x="2266950" y="5638800"/>
          <p14:tracePt t="52744" x="2311400" y="5657850"/>
          <p14:tracePt t="52759" x="2381250" y="5689600"/>
          <p14:tracePt t="52776" x="2470150" y="5708650"/>
          <p14:tracePt t="52793" x="2546350" y="5734050"/>
          <p14:tracePt t="52809" x="2616200" y="5759450"/>
          <p14:tracePt t="52826" x="2698750" y="5791200"/>
          <p14:tracePt t="52843" x="2762250" y="5810250"/>
          <p14:tracePt t="52859" x="2857500" y="5829300"/>
          <p14:tracePt t="52876" x="2940050" y="5854700"/>
          <p14:tracePt t="52893" x="3035300" y="5899150"/>
          <p14:tracePt t="52910" x="3105150" y="5911850"/>
          <p14:tracePt t="52926" x="3149600" y="5911850"/>
          <p14:tracePt t="52943" x="3181350" y="5911850"/>
          <p14:tracePt t="52960" x="3219450" y="5911850"/>
          <p14:tracePt t="52977" x="3263900" y="5911850"/>
          <p14:tracePt t="52993" x="3295650" y="5911850"/>
          <p14:tracePt t="53009" x="3321050" y="5911850"/>
          <p14:tracePt t="53026" x="3333750" y="5911850"/>
          <p14:tracePt t="53043" x="3340100" y="5905500"/>
          <p14:tracePt t="53059" x="3384550" y="5899150"/>
          <p14:tracePt t="53076" x="3429000" y="5886450"/>
          <p14:tracePt t="53093" x="3467100" y="5873750"/>
          <p14:tracePt t="53110" x="3505200" y="5854700"/>
          <p14:tracePt t="53111" x="3524250" y="5842000"/>
          <p14:tracePt t="53126" x="3524250" y="5835650"/>
          <p14:tracePt t="53143" x="3536950" y="5822950"/>
          <p14:tracePt t="53160" x="3568700" y="5784850"/>
          <p14:tracePt t="53176" x="3606800" y="5740400"/>
          <p14:tracePt t="53193" x="3638550" y="5702300"/>
          <p14:tracePt t="53210" x="3644900" y="5651500"/>
          <p14:tracePt t="53226" x="3644900" y="5575300"/>
          <p14:tracePt t="53243" x="3638550" y="5473700"/>
          <p14:tracePt t="53260" x="3619500" y="5384800"/>
          <p14:tracePt t="53277" x="3600450" y="5321300"/>
          <p14:tracePt t="53293" x="3600450" y="5283200"/>
          <p14:tracePt t="53310" x="3594100" y="5251450"/>
          <p14:tracePt t="53311" x="3568700" y="5219700"/>
          <p14:tracePt t="53326" x="3536950" y="5175250"/>
          <p14:tracePt t="53343" x="3340100" y="5048250"/>
          <p14:tracePt t="53360" x="3238500" y="5010150"/>
          <p14:tracePt t="53376" x="3187700" y="4997450"/>
          <p14:tracePt t="53393" x="3162300" y="4984750"/>
          <p14:tracePt t="53410" x="3117850" y="4978400"/>
          <p14:tracePt t="53426" x="2990850" y="4940300"/>
          <p14:tracePt t="53443" x="2825750" y="4927600"/>
          <p14:tracePt t="53460" x="2647950" y="4927600"/>
          <p14:tracePt t="53476" x="2514600" y="4927600"/>
          <p14:tracePt t="53493" x="2387600" y="4927600"/>
          <p14:tracePt t="53510" x="2292350" y="4927600"/>
          <p14:tracePt t="53511" x="2222500" y="4927600"/>
          <p14:tracePt t="53526" x="2165350" y="4927600"/>
          <p14:tracePt t="53544" x="2019300" y="4965700"/>
          <p14:tracePt t="53560" x="1828800" y="5029200"/>
          <p14:tracePt t="53577" x="1746250" y="5041900"/>
          <p14:tracePt t="53593" x="1695450" y="5092700"/>
          <p14:tracePt t="53610" x="1663700" y="5137150"/>
          <p14:tracePt t="53626" x="1631950" y="5219700"/>
          <p14:tracePt t="53643" x="1581150" y="5321300"/>
          <p14:tracePt t="53660" x="1549400" y="5416550"/>
          <p14:tracePt t="53677" x="1530350" y="5467350"/>
          <p14:tracePt t="53693" x="1524000" y="5511800"/>
          <p14:tracePt t="53710" x="1524000" y="5543550"/>
          <p14:tracePt t="53726" x="1530350" y="5575300"/>
          <p14:tracePt t="53728" x="1562100" y="5594350"/>
          <p14:tracePt t="53743" x="1638300" y="5651500"/>
          <p14:tracePt t="53760" x="1727200" y="5689600"/>
          <p14:tracePt t="53776" x="1809750" y="5708650"/>
          <p14:tracePt t="53793" x="1905000" y="5715000"/>
          <p14:tracePt t="53810" x="2012950" y="5727700"/>
          <p14:tracePt t="53826" x="2146300" y="5759450"/>
          <p14:tracePt t="53843" x="2273300" y="5778500"/>
          <p14:tracePt t="53860" x="2387600" y="5791200"/>
          <p14:tracePt t="53876" x="2470150" y="5797550"/>
          <p14:tracePt t="53893" x="2559050" y="5816600"/>
          <p14:tracePt t="53910" x="2635250" y="5822950"/>
          <p14:tracePt t="53911" x="2679700" y="5822950"/>
          <p14:tracePt t="53926" x="2717800" y="5822950"/>
          <p14:tracePt t="53945" x="2787650" y="5822950"/>
          <p14:tracePt t="53960" x="2800350" y="5822950"/>
          <p14:tracePt t="53977" x="2819400" y="5816600"/>
          <p14:tracePt t="53994" x="2838450" y="5816600"/>
          <p14:tracePt t="54010" x="2895600" y="5816600"/>
          <p14:tracePt t="54026" x="2990850" y="5816600"/>
          <p14:tracePt t="54043" x="3067050" y="5816600"/>
          <p14:tracePt t="54060" x="3130550" y="5816600"/>
          <p14:tracePt t="54076" x="3187700" y="5816600"/>
          <p14:tracePt t="54093" x="3257550" y="5816600"/>
          <p14:tracePt t="54110" x="3333750" y="5816600"/>
          <p14:tracePt t="54126" x="3422650" y="5816600"/>
          <p14:tracePt t="54128" x="3454400" y="5816600"/>
          <p14:tracePt t="54143" x="3524250" y="5816600"/>
          <p14:tracePt t="54160" x="3581400" y="5810250"/>
          <p14:tracePt t="54176" x="3632200" y="5791200"/>
          <p14:tracePt t="54193" x="3663950" y="5784850"/>
          <p14:tracePt t="54210" x="3695700" y="5765800"/>
          <p14:tracePt t="54226" x="3714750" y="5734050"/>
          <p14:tracePt t="54243" x="3721100" y="5715000"/>
          <p14:tracePt t="54260" x="3727450" y="5670550"/>
          <p14:tracePt t="54277" x="3727450" y="5619750"/>
          <p14:tracePt t="54293" x="3727450" y="5549900"/>
          <p14:tracePt t="54310" x="3727450" y="5422900"/>
          <p14:tracePt t="54312" x="3727450" y="5340350"/>
          <p14:tracePt t="54327" x="3727450" y="5257800"/>
          <p14:tracePt t="54343" x="3727450" y="5111750"/>
          <p14:tracePt t="54360" x="3562350" y="4921250"/>
          <p14:tracePt t="54377" x="3422650" y="4826000"/>
          <p14:tracePt t="54393" x="3270250" y="4775200"/>
          <p14:tracePt t="54410" x="3111500" y="4749800"/>
          <p14:tracePt t="54427" x="2959100" y="4730750"/>
          <p14:tracePt t="54443" x="2794000" y="4711700"/>
          <p14:tracePt t="54460" x="2616200" y="4711700"/>
          <p14:tracePt t="54477" x="2463800" y="4737100"/>
          <p14:tracePt t="54494" x="2286000" y="4819650"/>
          <p14:tracePt t="54498" x="2184400" y="4876800"/>
          <p14:tracePt t="54510" x="2114550" y="4921250"/>
          <p14:tracePt t="54527" x="1949450" y="4991100"/>
          <p14:tracePt t="54528" x="1892300" y="5022850"/>
          <p14:tracePt t="54543" x="1784350" y="5067300"/>
          <p14:tracePt t="54560" x="1682750" y="5124450"/>
          <p14:tracePt t="54577" x="1606550" y="5200650"/>
          <p14:tracePt t="54593" x="1543050" y="5283200"/>
          <p14:tracePt t="54610" x="1530350" y="5372100"/>
          <p14:tracePt t="54627" x="1517650" y="5435600"/>
          <p14:tracePt t="54643" x="1517650" y="5467350"/>
          <p14:tracePt t="54660" x="1524000" y="5511800"/>
          <p14:tracePt t="54677" x="1568450" y="5575300"/>
          <p14:tracePt t="54693" x="1663700" y="5638800"/>
          <p14:tracePt t="54710" x="1752600" y="5664200"/>
          <p14:tracePt t="54727" x="1917700" y="5721350"/>
          <p14:tracePt t="54744" x="1974850" y="5746750"/>
          <p14:tracePt t="54760" x="2133600" y="5797550"/>
          <p14:tracePt t="54777" x="2222500" y="5816600"/>
          <p14:tracePt t="54793" x="2324100" y="5842000"/>
          <p14:tracePt t="54810" x="2432050" y="5854700"/>
          <p14:tracePt t="54827" x="2552700" y="5873750"/>
          <p14:tracePt t="54843" x="2660650" y="5880100"/>
          <p14:tracePt t="54860" x="2768600" y="5880100"/>
          <p14:tracePt t="54877" x="2895600" y="5880100"/>
          <p14:tracePt t="54894" x="3060700" y="5880100"/>
          <p14:tracePt t="54910" x="3200400" y="5880100"/>
          <p14:tracePt t="54927" x="3321050" y="5880100"/>
          <p14:tracePt t="54944" x="3473450" y="5822950"/>
          <p14:tracePt t="54961" x="3568700" y="5791200"/>
          <p14:tracePt t="54977" x="3657600" y="5765800"/>
          <p14:tracePt t="54994" x="3721100" y="5753100"/>
          <p14:tracePt t="55010" x="3771900" y="5740400"/>
          <p14:tracePt t="55027" x="3784600" y="5734050"/>
          <p14:tracePt t="55043" x="3790950" y="5727700"/>
          <p14:tracePt t="55060" x="3797300" y="5721350"/>
          <p14:tracePt t="55077" x="3810000" y="5695950"/>
          <p14:tracePt t="55094" x="3822700" y="5651500"/>
          <p14:tracePt t="55110" x="3835400" y="5600700"/>
          <p14:tracePt t="55127" x="3835400" y="5530850"/>
          <p14:tracePt t="55128" x="3835400" y="5486400"/>
          <p14:tracePt t="55144" x="3810000" y="5441950"/>
          <p14:tracePt t="55160" x="3670300" y="5251450"/>
          <p14:tracePt t="55177" x="3625850" y="5181600"/>
          <p14:tracePt t="55193" x="3594100" y="5137150"/>
          <p14:tracePt t="55210" x="3536950" y="5067300"/>
          <p14:tracePt t="55227" x="3448050" y="5010150"/>
          <p14:tracePt t="55244" x="3289300" y="4953000"/>
          <p14:tracePt t="55260" x="3130550" y="4914900"/>
          <p14:tracePt t="55277" x="2990850" y="4908550"/>
          <p14:tracePt t="55294" x="2876550" y="4908550"/>
          <p14:tracePt t="55311" x="2794000" y="4908550"/>
          <p14:tracePt t="55312" x="2762250" y="4908550"/>
          <p14:tracePt t="55327" x="2724150" y="4908550"/>
          <p14:tracePt t="55344" x="2552700" y="4883150"/>
          <p14:tracePt t="55360" x="2425700" y="4883150"/>
          <p14:tracePt t="55377" x="2305050" y="4883150"/>
          <p14:tracePt t="55393" x="2254250" y="4883150"/>
          <p14:tracePt t="55410" x="2228850" y="4883150"/>
          <p14:tracePt t="55427" x="2197100" y="4883150"/>
          <p14:tracePt t="55444" x="2120900" y="4902200"/>
          <p14:tracePt t="55460" x="1993900" y="4927600"/>
          <p14:tracePt t="55477" x="1860550" y="4959350"/>
          <p14:tracePt t="55494" x="1746250" y="4997450"/>
          <p14:tracePt t="55511" x="1631950" y="5029200"/>
          <p14:tracePt t="55512" x="1581150" y="5048250"/>
          <p14:tracePt t="55527" x="1492250" y="5080000"/>
          <p14:tracePt t="55547" x="1441450" y="5105400"/>
          <p14:tracePt t="55560" x="1358900" y="5245100"/>
          <p14:tracePt t="55577" x="1346200" y="5359400"/>
          <p14:tracePt t="55594" x="1346200" y="5461000"/>
          <p14:tracePt t="55611" x="1352550" y="5556250"/>
          <p14:tracePt t="55627" x="1416050" y="5670550"/>
          <p14:tracePt t="55644" x="1517650" y="5772150"/>
          <p14:tracePt t="55660" x="1625600" y="5816600"/>
          <p14:tracePt t="55677" x="1733550" y="5848350"/>
          <p14:tracePt t="55694" x="1847850" y="5880100"/>
          <p14:tracePt t="55711" x="1987550" y="5930900"/>
          <p14:tracePt t="55727" x="2216150" y="5956300"/>
          <p14:tracePt t="55744" x="2393950" y="5981700"/>
          <p14:tracePt t="55760" x="2552700" y="6007100"/>
          <p14:tracePt t="55777" x="2717800" y="6019800"/>
          <p14:tracePt t="55794" x="2882900" y="6019800"/>
          <p14:tracePt t="55811" x="3054350" y="6019800"/>
          <p14:tracePt t="55827" x="3213100" y="6019800"/>
          <p14:tracePt t="55844" x="3378200" y="6013450"/>
          <p14:tracePt t="55860" x="3543300" y="5975350"/>
          <p14:tracePt t="55877" x="3683000" y="5899150"/>
          <p14:tracePt t="55894" x="3797300" y="5816600"/>
          <p14:tracePt t="55895" x="3829050" y="5772150"/>
          <p14:tracePt t="55911" x="3854450" y="5708650"/>
          <p14:tracePt t="55927" x="3892550" y="5537200"/>
          <p14:tracePt t="55944" x="3892550" y="5429250"/>
          <p14:tracePt t="55960" x="3860800" y="5251450"/>
          <p14:tracePt t="55977" x="3771900" y="5092700"/>
          <p14:tracePt t="55994" x="3644900" y="4953000"/>
          <p14:tracePt t="56011" x="3422650" y="4787900"/>
          <p14:tracePt t="56027" x="3130550" y="4591050"/>
          <p14:tracePt t="56044" x="2800350" y="4425950"/>
          <p14:tracePt t="56060" x="2514600" y="4362450"/>
          <p14:tracePt t="56077" x="2349500" y="4330700"/>
          <p14:tracePt t="56080" x="2273300" y="4311650"/>
          <p14:tracePt t="56094" x="2190750" y="4305300"/>
          <p14:tracePt t="56111" x="1962150" y="4305300"/>
          <p14:tracePt t="56127" x="1638300" y="4305300"/>
          <p14:tracePt t="56144" x="1504950" y="4318000"/>
          <p14:tracePt t="56160" x="1397000" y="4375150"/>
          <p14:tracePt t="56177" x="1308100" y="4451350"/>
          <p14:tracePt t="56194" x="1231900" y="4533900"/>
          <p14:tracePt t="56211" x="1174750" y="4616450"/>
          <p14:tracePt t="56227" x="1136650" y="4705350"/>
          <p14:tracePt t="56244" x="1104900" y="4794250"/>
          <p14:tracePt t="56261" x="1079500" y="4895850"/>
          <p14:tracePt t="56277" x="1054100" y="5010150"/>
          <p14:tracePt t="56294" x="1054100" y="5092700"/>
          <p14:tracePt t="56295" x="1054100" y="5130800"/>
          <p14:tracePt t="56311" x="1054100" y="5156200"/>
          <p14:tracePt t="56327" x="1098550" y="5251450"/>
          <p14:tracePt t="56344" x="1155700" y="5327650"/>
          <p14:tracePt t="56361" x="1231900" y="5410200"/>
          <p14:tracePt t="56377" x="1320800" y="5486400"/>
          <p14:tracePt t="56394" x="1416050" y="5562600"/>
          <p14:tracePt t="56411" x="1517650" y="5613400"/>
          <p14:tracePt t="56427" x="1638300" y="5702300"/>
          <p14:tracePt t="56444" x="1752600" y="5740400"/>
          <p14:tracePt t="56461" x="1854200" y="5772150"/>
          <p14:tracePt t="56477" x="1955800" y="5797550"/>
          <p14:tracePt t="56479" x="2019300" y="5810250"/>
          <p14:tracePt t="56494" x="2089150" y="5842000"/>
          <p14:tracePt t="56511" x="2279650" y="5911850"/>
          <p14:tracePt t="56512" x="2381250" y="5918200"/>
          <p14:tracePt t="56527" x="2527300" y="5943600"/>
          <p14:tracePt t="56544" x="2660650" y="5956300"/>
          <p14:tracePt t="56561" x="2768600" y="5969000"/>
          <p14:tracePt t="56578" x="2857500" y="5969000"/>
          <p14:tracePt t="56594" x="2901950" y="5949950"/>
          <p14:tracePt t="56611" x="2933700" y="5930900"/>
          <p14:tracePt t="56627" x="2971800" y="5899150"/>
          <p14:tracePt t="56634" x="2978150" y="5899150"/>
          <p14:tracePt t="56644" x="2990850" y="5880100"/>
          <p14:tracePt t="56661" x="3016250" y="5861050"/>
          <p14:tracePt t="56677" x="3060700" y="5822950"/>
          <p14:tracePt t="56694" x="3092450" y="5778500"/>
          <p14:tracePt t="56711" x="3124200" y="5721350"/>
          <p14:tracePt t="56715" x="3143250" y="5683250"/>
          <p14:tracePt t="56727" x="3143250" y="5664200"/>
          <p14:tracePt t="56744" x="3149600" y="5632450"/>
          <p14:tracePt t="56761" x="3155950" y="5568950"/>
          <p14:tracePt t="56777" x="3155950" y="5480050"/>
          <p14:tracePt t="56794" x="3168650" y="5314950"/>
          <p14:tracePt t="56811" x="3181350" y="5194300"/>
          <p14:tracePt t="56827" x="3200400" y="5130800"/>
          <p14:tracePt t="56844" x="3206750" y="5099050"/>
          <p14:tracePt t="56861" x="3232150" y="5048250"/>
          <p14:tracePt t="56878" x="3263900" y="4972050"/>
          <p14:tracePt t="56895" x="3289300" y="4876800"/>
          <p14:tracePt t="56911" x="3308350" y="4806950"/>
          <p14:tracePt t="56927" x="3359150" y="4679950"/>
          <p14:tracePt t="56944" x="3397250" y="4610100"/>
          <p14:tracePt t="56961" x="3422650" y="4559300"/>
          <p14:tracePt t="56978" x="3454400" y="4470400"/>
          <p14:tracePt t="56994" x="3460750" y="4324350"/>
          <p14:tracePt t="57011" x="3473450" y="4171950"/>
          <p14:tracePt t="57027" x="3492500" y="4019550"/>
          <p14:tracePt t="57044" x="3511550" y="3917950"/>
          <p14:tracePt t="57061" x="3517900" y="3860800"/>
          <p14:tracePt t="57078" x="3524250" y="3835400"/>
          <p14:tracePt t="57094" x="3524250" y="3759200"/>
          <p14:tracePt t="57111" x="3498850" y="3619500"/>
          <p14:tracePt t="57128" x="3479800" y="3556000"/>
          <p14:tracePt t="57145" x="3479800" y="3498850"/>
          <p14:tracePt t="57161" x="3479800" y="3454400"/>
          <p14:tracePt t="57178" x="3473450" y="3429000"/>
          <p14:tracePt t="57194" x="3435350" y="3378200"/>
          <p14:tracePt t="57211" x="3390900" y="3327400"/>
          <p14:tracePt t="57228" x="3359150" y="3282950"/>
          <p14:tracePt t="57244" x="3340100" y="3263900"/>
          <p14:tracePt t="57261" x="3321050" y="3244850"/>
          <p14:tracePt t="57278" x="3276600" y="3225800"/>
          <p14:tracePt t="57295" x="3194050" y="3206750"/>
          <p14:tracePt t="57311" x="2990850" y="3175000"/>
          <p14:tracePt t="57328" x="2895600" y="3168650"/>
          <p14:tracePt t="57345" x="2825750" y="3149600"/>
          <p14:tracePt t="57361" x="2762250" y="3130550"/>
          <p14:tracePt t="57378" x="2686050" y="3117850"/>
          <p14:tracePt t="57394" x="2590800" y="3111500"/>
          <p14:tracePt t="57411" x="2514600" y="3111500"/>
          <p14:tracePt t="57428" x="2413000" y="3130550"/>
          <p14:tracePt t="57434" x="2387600" y="3143250"/>
          <p14:tracePt t="57445" x="2355850" y="3162300"/>
          <p14:tracePt t="57461" x="2330450" y="3168650"/>
          <p14:tracePt t="57478" x="2286000" y="3194050"/>
          <p14:tracePt t="57495" x="2222500" y="3232150"/>
          <p14:tracePt t="57496" x="2190750" y="3251200"/>
          <p14:tracePt t="57511" x="2146300" y="3289300"/>
          <p14:tracePt t="57528" x="2101850" y="3333750"/>
          <p14:tracePt t="57547" x="2070100" y="3371850"/>
          <p14:tracePt t="57561" x="2012950" y="3441700"/>
          <p14:tracePt t="57578" x="1968500" y="3505200"/>
          <p14:tracePt t="57594" x="1917700" y="3600450"/>
          <p14:tracePt t="57611" x="1866900" y="3708400"/>
          <p14:tracePt t="57628" x="1835150" y="3835400"/>
          <p14:tracePt t="57645" x="1816100" y="3956050"/>
          <p14:tracePt t="57661" x="1803400" y="4089400"/>
          <p14:tracePt t="57678" x="1778000" y="4178300"/>
          <p14:tracePt t="57695" x="1771650" y="4305300"/>
          <p14:tracePt t="57712" x="1771650" y="4470400"/>
          <p14:tracePt t="57728" x="1771650" y="4559300"/>
          <p14:tracePt t="57744" x="1784350" y="4622800"/>
          <p14:tracePt t="57761" x="1816100" y="4673600"/>
          <p14:tracePt t="57778" x="1841500" y="4724400"/>
          <p14:tracePt t="57794" x="1873250" y="4762500"/>
          <p14:tracePt t="57811" x="1911350" y="4819650"/>
          <p14:tracePt t="57828" x="1949450" y="4883150"/>
          <p14:tracePt t="57845" x="1987550" y="4946650"/>
          <p14:tracePt t="57861" x="2006600" y="4984750"/>
          <p14:tracePt t="57878" x="2019300" y="5010150"/>
          <p14:tracePt t="57895" x="2032000" y="5022850"/>
          <p14:tracePt t="57897" x="2038350" y="5029200"/>
          <p14:tracePt t="57911" x="2057400" y="5048250"/>
          <p14:tracePt t="57928" x="2063750" y="5054600"/>
          <p14:tracePt t="57945" x="2063750" y="5060950"/>
          <p14:tracePt t="58087" x="2076450" y="5060950"/>
          <p14:tracePt t="58097" x="2089150" y="5054600"/>
          <p14:tracePt t="58103" x="2114550" y="5054600"/>
          <p14:tracePt t="58111" x="2139950" y="5054600"/>
          <p14:tracePt t="58128" x="2203450" y="5041900"/>
          <p14:tracePt t="58145" x="2260600" y="5029200"/>
          <p14:tracePt t="58161" x="2324100" y="5010150"/>
          <p14:tracePt t="58178" x="2349500" y="4997450"/>
          <p14:tracePt t="58195" x="2387600" y="4972050"/>
          <p14:tracePt t="58211" x="2438400" y="4940300"/>
          <p14:tracePt t="58228" x="2501900" y="4914900"/>
          <p14:tracePt t="58245" x="2546350" y="4908550"/>
          <p14:tracePt t="58261" x="2578100" y="4889500"/>
          <p14:tracePt t="58280" x="2584450" y="4889500"/>
          <p14:tracePt t="58295" x="2590800" y="4883150"/>
          <p14:tracePt t="58311" x="2597150" y="4864100"/>
          <p14:tracePt t="58328" x="2603500" y="4857750"/>
          <p14:tracePt t="58481" x="2609850" y="4851400"/>
          <p14:tracePt t="58504" x="2628900" y="4851400"/>
          <p14:tracePt t="58512" x="2654300" y="4851400"/>
          <p14:tracePt t="58528" x="2679700" y="4851400"/>
          <p14:tracePt t="58545" x="2692400" y="4851400"/>
          <p14:tracePt t="58562" x="2698750" y="4845050"/>
          <p14:tracePt t="58602" x="2705100" y="4838700"/>
          <p14:tracePt t="58611" x="2705100" y="4832350"/>
          <p14:tracePt t="58628" x="2711450" y="4826000"/>
          <p14:tracePt t="58645" x="2724150" y="4819650"/>
          <p14:tracePt t="58661" x="2724150" y="4813300"/>
          <p14:tracePt t="58695" x="2724150" y="4800600"/>
          <p14:tracePt t="58711" x="2724150" y="4787900"/>
          <p14:tracePt t="58808" x="2736850" y="4787900"/>
          <p14:tracePt t="58817" x="2755900" y="4794250"/>
          <p14:tracePt t="58824" x="2774950" y="4794250"/>
          <p14:tracePt t="58835" x="2787650" y="4800600"/>
          <p14:tracePt t="58845" x="2800350" y="4800600"/>
          <p14:tracePt t="58861" x="2819400" y="4800600"/>
          <p14:tracePt t="58878" x="2882900" y="4800600"/>
          <p14:tracePt t="58879" x="2940050" y="4800600"/>
          <p14:tracePt t="58895" x="2984500" y="4800600"/>
          <p14:tracePt t="58911" x="3117850" y="4768850"/>
          <p14:tracePt t="58929" x="3155950" y="4749800"/>
          <p14:tracePt t="58945" x="3162300" y="4711700"/>
          <p14:tracePt t="58962" x="3162300" y="4673600"/>
          <p14:tracePt t="58978" x="3181350" y="4603750"/>
          <p14:tracePt t="58995" x="3200400" y="4483100"/>
          <p14:tracePt t="59011" x="3213100" y="4406900"/>
          <p14:tracePt t="59028" x="3219450" y="4324350"/>
          <p14:tracePt t="59045" x="3219450" y="4254500"/>
          <p14:tracePt t="59062" x="3206750" y="4184650"/>
          <p14:tracePt t="59078" x="3206750" y="4159250"/>
          <p14:tracePt t="59097" x="3206750" y="4133850"/>
          <p14:tracePt t="59112" x="3206750" y="4121150"/>
          <p14:tracePt t="59145" x="3206750" y="4114800"/>
          <p14:tracePt t="59162" x="3194050" y="4114800"/>
          <p14:tracePt t="59179" x="3194050" y="4108450"/>
          <p14:tracePt t="59212" x="3187700" y="4095750"/>
          <p14:tracePt t="59228" x="3175000" y="4089400"/>
          <p14:tracePt t="59245" x="3149600" y="4076700"/>
          <p14:tracePt t="59262" x="3124200" y="4070350"/>
          <p14:tracePt t="59278" x="3092450" y="4070350"/>
          <p14:tracePt t="59279" x="3086100" y="4070350"/>
          <p14:tracePt t="59295" x="3067050" y="4070350"/>
          <p14:tracePt t="59312" x="3060700" y="4083050"/>
          <p14:tracePt t="59329" x="3048000" y="4089400"/>
          <p14:tracePt t="59345" x="3003550" y="4127500"/>
          <p14:tracePt t="59362" x="2940050" y="4191000"/>
          <p14:tracePt t="59378" x="2851150" y="4324350"/>
          <p14:tracePt t="59395" x="2787650" y="4438650"/>
          <p14:tracePt t="59412" x="2749550" y="4514850"/>
          <p14:tracePt t="59429" x="2743200" y="4521200"/>
          <p14:tracePt t="59445" x="2736850" y="4521200"/>
          <p14:tracePt t="59462" x="2730500" y="4521200"/>
          <p14:tracePt t="59479" x="2711450" y="4521200"/>
          <p14:tracePt t="59495" x="2698750" y="4521200"/>
          <p14:tracePt t="59512" x="2692400" y="4521200"/>
          <p14:tracePt t="59528" x="2679700" y="4521200"/>
          <p14:tracePt t="59546" x="2667000" y="4521200"/>
          <p14:tracePt t="59562" x="2616200" y="4495800"/>
          <p14:tracePt t="59578" x="2552700" y="4457700"/>
          <p14:tracePt t="59595" x="2514600" y="4438650"/>
          <p14:tracePt t="59612" x="2508250" y="4432300"/>
          <p14:tracePt t="59628" x="2501900" y="4432300"/>
          <p14:tracePt t="59714" x="2501900" y="4438650"/>
          <p14:tracePt t="59720" x="2501900" y="4457700"/>
          <p14:tracePt t="59729" x="2508250" y="4470400"/>
          <p14:tracePt t="59745" x="2514600" y="4495800"/>
          <p14:tracePt t="59762" x="2514600" y="4521200"/>
          <p14:tracePt t="59778" x="2514600" y="4572000"/>
          <p14:tracePt t="59795" x="2508250" y="4660900"/>
          <p14:tracePt t="59812" x="2508250" y="4756150"/>
          <p14:tracePt t="59828" x="2508250" y="4813300"/>
          <p14:tracePt t="59845" x="2508250" y="4845050"/>
          <p14:tracePt t="59862" x="2508250" y="4864100"/>
          <p14:tracePt t="59879" x="2501900" y="4889500"/>
          <p14:tracePt t="59895" x="2501900" y="4940300"/>
          <p14:tracePt t="59912" x="2546350" y="4978400"/>
          <p14:tracePt t="59929" x="2597150" y="4997450"/>
          <p14:tracePt t="59945" x="2622550" y="5016500"/>
          <p14:tracePt t="59962" x="2635250" y="5016500"/>
          <p14:tracePt t="59978" x="2641600" y="5016500"/>
          <p14:tracePt t="59995" x="2667000" y="5029200"/>
          <p14:tracePt t="60012" x="2724150" y="5041900"/>
          <p14:tracePt t="60029" x="2806700" y="5048250"/>
          <p14:tracePt t="60045" x="2882900" y="5073650"/>
          <p14:tracePt t="60062" x="2940050" y="5080000"/>
          <p14:tracePt t="60079" x="2971800" y="5080000"/>
          <p14:tracePt t="60080" x="2990850" y="5080000"/>
          <p14:tracePt t="60096" x="3016250" y="5080000"/>
          <p14:tracePt t="60112" x="3105150" y="5080000"/>
          <p14:tracePt t="60129" x="3200400" y="5054600"/>
          <p14:tracePt t="60145" x="3295650" y="5022850"/>
          <p14:tracePt t="60162" x="3359150" y="4991100"/>
          <p14:tracePt t="60179" x="3390900" y="4946650"/>
          <p14:tracePt t="60195" x="3416300" y="4870450"/>
          <p14:tracePt t="60212" x="3454400" y="4775200"/>
          <p14:tracePt t="60229" x="3517900" y="4641850"/>
          <p14:tracePt t="60245" x="3581400" y="4489450"/>
          <p14:tracePt t="60262" x="3632200" y="4356100"/>
          <p14:tracePt t="60279" x="3663950" y="4241800"/>
          <p14:tracePt t="60295" x="3663950" y="4108450"/>
          <p14:tracePt t="60312" x="3670300" y="4044950"/>
          <p14:tracePt t="60329" x="3695700" y="3956050"/>
          <p14:tracePt t="60345" x="3702050" y="3917950"/>
          <p14:tracePt t="60362" x="3702050" y="3879850"/>
          <p14:tracePt t="60379" x="3702050" y="3835400"/>
          <p14:tracePt t="60395" x="3676650" y="3759200"/>
          <p14:tracePt t="60412" x="3644900" y="3708400"/>
          <p14:tracePt t="60429" x="3600450" y="3644900"/>
          <p14:tracePt t="60445" x="3562350" y="3581400"/>
          <p14:tracePt t="60462" x="3524250" y="3511550"/>
          <p14:tracePt t="60479" x="3492500" y="3448050"/>
          <p14:tracePt t="60480" x="3467100" y="3416300"/>
          <p14:tracePt t="60495" x="3422650" y="3384550"/>
          <p14:tracePt t="60512" x="3390900" y="3365500"/>
          <p14:tracePt t="60529" x="3321050" y="3340100"/>
          <p14:tracePt t="60545" x="3270250" y="3302000"/>
          <p14:tracePt t="60562" x="3194050" y="3270250"/>
          <p14:tracePt t="60579" x="3105150" y="3225800"/>
          <p14:tracePt t="60595" x="2997200" y="3194050"/>
          <p14:tracePt t="60612" x="2908300" y="3162300"/>
          <p14:tracePt t="60629" x="2800350" y="3162300"/>
          <p14:tracePt t="60645" x="2667000" y="3162300"/>
          <p14:tracePt t="60665" x="2540000" y="3162300"/>
          <p14:tracePt t="60680" x="2368550" y="3168650"/>
          <p14:tracePt t="60696" x="2254250" y="3257550"/>
          <p14:tracePt t="60712" x="2146300" y="3390900"/>
          <p14:tracePt t="60729" x="2038350" y="3556000"/>
          <p14:tracePt t="60746" x="1949450" y="3683000"/>
          <p14:tracePt t="60762" x="1885950" y="3784600"/>
          <p14:tracePt t="60779" x="1822450" y="3898900"/>
          <p14:tracePt t="60796" x="1797050" y="4032250"/>
          <p14:tracePt t="60812" x="1803400" y="4165600"/>
          <p14:tracePt t="60829" x="1835150" y="4286250"/>
          <p14:tracePt t="60845" x="1866900" y="4362450"/>
          <p14:tracePt t="60862" x="1898650" y="4419600"/>
          <p14:tracePt t="60879" x="1936750" y="4508500"/>
          <p14:tracePt t="60895" x="1987550" y="4622800"/>
          <p14:tracePt t="60912" x="2038350" y="4692650"/>
          <p14:tracePt t="60929" x="2070100" y="4730750"/>
          <p14:tracePt t="60946" x="2082800" y="4743450"/>
          <p14:tracePt t="60962" x="2095500" y="4756150"/>
          <p14:tracePt t="60979" x="2101850" y="4762500"/>
          <p14:tracePt t="60996" x="2133600" y="4806950"/>
          <p14:tracePt t="61012" x="2178050" y="4870450"/>
          <p14:tracePt t="61029" x="2216150" y="4908550"/>
          <p14:tracePt t="61046" x="2241550" y="4933950"/>
          <p14:tracePt t="61047" x="2254250" y="4940300"/>
          <p14:tracePt t="61063" x="2260600" y="4946650"/>
          <p14:tracePt t="61079" x="2273300" y="4959350"/>
          <p14:tracePt t="61096" x="2311400" y="4991100"/>
          <p14:tracePt t="61112" x="2336800" y="5022850"/>
          <p14:tracePt t="61129" x="2362200" y="5060950"/>
          <p14:tracePt t="61146" x="2374900" y="5073650"/>
          <p14:tracePt t="61224" x="2381250" y="5080000"/>
          <p14:tracePt t="62064" x="2381250" y="5086350"/>
          <p14:tracePt t="62072" x="2387600" y="5086350"/>
          <p14:tracePt t="62089" x="2393950" y="5092700"/>
          <p14:tracePt t="62167" x="2393950" y="5099050"/>
          <p14:tracePt t="62520" x="2400300" y="5099050"/>
          <p14:tracePt t="62671" x="2400300" y="5105400"/>
          <p14:tracePt t="62689" x="2400300" y="5111750"/>
          <p14:tracePt t="62696" x="2406650" y="5118100"/>
          <p14:tracePt t="62704" x="2419350" y="5118100"/>
          <p14:tracePt t="62713" x="2425700" y="5118100"/>
          <p14:tracePt t="62729" x="2432050" y="5124450"/>
          <p14:tracePt t="62763" x="2438400" y="5124450"/>
          <p14:tracePt t="62792" x="2451100" y="5124450"/>
          <p14:tracePt t="62808" x="2463800" y="5124450"/>
          <p14:tracePt t="62817" x="2470150" y="5124450"/>
          <p14:tracePt t="62830" x="2476500" y="5124450"/>
          <p14:tracePt t="62846" x="2489200" y="5124450"/>
          <p14:tracePt t="62863" x="2495550" y="5124450"/>
          <p14:tracePt t="62880" x="2514600" y="5124450"/>
          <p14:tracePt t="62896" x="2552700" y="5124450"/>
          <p14:tracePt t="62913" x="2590800" y="5124450"/>
          <p14:tracePt t="62930" x="2603500" y="5124450"/>
          <p14:tracePt t="62946" x="2622550" y="5124450"/>
          <p14:tracePt t="62979" x="2628900" y="5124450"/>
          <p14:tracePt t="62996" x="2641600" y="5124450"/>
          <p14:tracePt t="63013" x="2673350" y="5124450"/>
          <p14:tracePt t="63030" x="2692400" y="5124450"/>
          <p14:tracePt t="63046" x="2705100" y="5124450"/>
          <p14:tracePt t="63079" x="2711450" y="5124450"/>
          <p14:tracePt t="63096" x="2730500" y="5124450"/>
          <p14:tracePt t="63113" x="2768600" y="5124450"/>
          <p14:tracePt t="63130" x="2787650" y="5124450"/>
          <p14:tracePt t="63147" x="2800350" y="5124450"/>
          <p14:tracePt t="63186" x="2806700" y="5124450"/>
          <p14:tracePt t="63196" x="2813050" y="5124450"/>
          <p14:tracePt t="63213" x="2825750" y="5124450"/>
          <p14:tracePt t="63230" x="2851150" y="5124450"/>
          <p14:tracePt t="63247" x="2870200" y="5124450"/>
          <p14:tracePt t="63263" x="2876550" y="5124450"/>
          <p14:tracePt t="63280" x="2914650" y="5130800"/>
          <p14:tracePt t="63297" x="2971800" y="5130800"/>
          <p14:tracePt t="63313" x="3073400" y="5130800"/>
          <p14:tracePt t="63330" x="3175000" y="5130800"/>
          <p14:tracePt t="63346" x="3232150" y="5130800"/>
          <p14:tracePt t="63363" x="3244850" y="5130800"/>
          <p14:tracePt t="63396" x="3251200" y="5130800"/>
          <p14:tracePt t="63511" x="3257550" y="5130800"/>
          <p14:tracePt t="63519" x="3263900" y="5130800"/>
          <p14:tracePt t="63655" x="3270250" y="5124450"/>
          <p14:tracePt t="63663" x="3270250" y="5118100"/>
          <p14:tracePt t="63680" x="3270250" y="5092700"/>
          <p14:tracePt t="63696" x="3270250" y="5041900"/>
          <p14:tracePt t="63713" x="3295650" y="4908550"/>
          <p14:tracePt t="63730" x="3308350" y="4730750"/>
          <p14:tracePt t="63746" x="3333750" y="4597400"/>
          <p14:tracePt t="63763" x="3333750" y="4514850"/>
          <p14:tracePt t="63780" x="3333750" y="4445000"/>
          <p14:tracePt t="63797" x="3302000" y="4375150"/>
          <p14:tracePt t="63813" x="3289300" y="4349750"/>
          <p14:tracePt t="63830" x="3282950" y="4330700"/>
          <p14:tracePt t="63847" x="3270250" y="4324350"/>
          <p14:tracePt t="63864" x="3263900" y="4318000"/>
          <p14:tracePt t="63880" x="3257550" y="4311650"/>
          <p14:tracePt t="63897" x="3238500" y="4311650"/>
          <p14:tracePt t="63913" x="3225800" y="4305300"/>
          <p14:tracePt t="63930" x="3213100" y="4305300"/>
          <p14:tracePt t="63946" x="3181350" y="4286250"/>
          <p14:tracePt t="63963" x="3155950" y="4260850"/>
          <p14:tracePt t="63980" x="3130550" y="4241800"/>
          <p14:tracePt t="63997" x="3117850" y="4235450"/>
          <p14:tracePt t="64030" x="3105150" y="4222750"/>
          <p14:tracePt t="64047" x="3092450" y="4222750"/>
          <p14:tracePt t="64063" x="3067050" y="4203700"/>
          <p14:tracePt t="64080" x="3048000" y="4197350"/>
          <p14:tracePt t="64096" x="3035300" y="4197350"/>
          <p14:tracePt t="64113" x="3016250" y="4197350"/>
          <p14:tracePt t="64130" x="3003550" y="4197350"/>
          <p14:tracePt t="64147" x="2984500" y="4203700"/>
          <p14:tracePt t="64163" x="2965450" y="4210050"/>
          <p14:tracePt t="64180" x="2940050" y="4229100"/>
          <p14:tracePt t="64197" x="2908300" y="4241800"/>
          <p14:tracePt t="64213" x="2876550" y="4267200"/>
          <p14:tracePt t="64230" x="2838450" y="4298950"/>
          <p14:tracePt t="64231" x="2819400" y="4324350"/>
          <p14:tracePt t="64247" x="2794000" y="4343400"/>
          <p14:tracePt t="64264" x="2774950" y="4387850"/>
          <p14:tracePt t="64280" x="2749550" y="4464050"/>
          <p14:tracePt t="64297" x="2730500" y="4489450"/>
          <p14:tracePt t="64313" x="2686050" y="4540250"/>
          <p14:tracePt t="64330" x="2635250" y="4572000"/>
          <p14:tracePt t="64347" x="2609850" y="4578350"/>
          <p14:tracePt t="64407" x="2597150" y="4578350"/>
          <p14:tracePt t="64417" x="2578100" y="4559300"/>
          <p14:tracePt t="64423" x="2571750" y="4514850"/>
          <p14:tracePt t="64432" x="2559050" y="4483100"/>
          <p14:tracePt t="64447" x="2546350" y="4451350"/>
          <p14:tracePt t="64463" x="2546350" y="4413250"/>
          <p14:tracePt t="64480" x="2546350" y="4375150"/>
          <p14:tracePt t="64497" x="2559050" y="4324350"/>
          <p14:tracePt t="64513" x="2559050" y="4292600"/>
          <p14:tracePt t="64530" x="2565400" y="4241800"/>
          <p14:tracePt t="64547" x="2565400" y="4165600"/>
          <p14:tracePt t="64563" x="2571750" y="4095750"/>
          <p14:tracePt t="64568" x="2584450" y="4064000"/>
          <p14:tracePt t="64580" x="2584450" y="4051300"/>
          <p14:tracePt t="64597" x="2584450" y="4044950"/>
          <p14:tracePt t="64630" x="2584450" y="4038600"/>
          <p14:tracePt t="64647" x="2584450" y="4013200"/>
          <p14:tracePt t="64664" x="2584450" y="3975100"/>
          <p14:tracePt t="64680" x="2584450" y="3917950"/>
          <p14:tracePt t="64697" x="2571750" y="3898900"/>
          <p14:tracePt t="64713" x="2565400" y="3886200"/>
          <p14:tracePt t="64732" x="2565400" y="3879850"/>
          <p14:tracePt t="64747" x="2559050" y="3879850"/>
          <p14:tracePt t="64763" x="2552700" y="3867150"/>
          <p14:tracePt t="64780" x="2540000" y="3841750"/>
          <p14:tracePt t="64797" x="2514600" y="3746500"/>
          <p14:tracePt t="64813" x="2495550" y="3663950"/>
          <p14:tracePt t="64830" x="2476500" y="3625850"/>
          <p14:tracePt t="64831" x="2476500" y="3619500"/>
          <p14:tracePt t="64847" x="2470150" y="3606800"/>
          <p14:tracePt t="64863" x="2457450" y="3587750"/>
          <p14:tracePt t="64880" x="2438400" y="3556000"/>
          <p14:tracePt t="64897" x="2419350" y="3536950"/>
          <p14:tracePt t="64914" x="2400300" y="3517900"/>
          <p14:tracePt t="64959" x="2400300" y="3524250"/>
          <p14:tracePt t="64969" x="2400300" y="3549650"/>
          <p14:tracePt t="64980" x="2400300" y="3575050"/>
          <p14:tracePt t="64997" x="2400300" y="3619500"/>
          <p14:tracePt t="65014" x="2406650" y="3644900"/>
          <p14:tracePt t="65015" x="2425700" y="3651250"/>
          <p14:tracePt t="65030" x="2451100" y="3651250"/>
          <p14:tracePt t="65047" x="2527300" y="3651250"/>
          <p14:tracePt t="65048" x="2571750" y="3651250"/>
          <p14:tracePt t="65064" x="2616200" y="3625850"/>
          <p14:tracePt t="65080" x="2667000" y="3594100"/>
          <p14:tracePt t="65097" x="2673350" y="3581400"/>
          <p14:tracePt t="65130" x="2705100" y="3581400"/>
          <p14:tracePt t="65147" x="2800350" y="3581400"/>
          <p14:tracePt t="65163" x="2895600" y="3568700"/>
          <p14:tracePt t="65180" x="2959100" y="3562350"/>
          <p14:tracePt t="65197" x="2984500" y="3562350"/>
          <p14:tracePt t="65231" x="3003550" y="3562350"/>
          <p14:tracePt t="65247" x="3067050" y="3619500"/>
          <p14:tracePt t="65264" x="3175000" y="3733800"/>
          <p14:tracePt t="65280" x="3238500" y="3810000"/>
          <p14:tracePt t="65297" x="3251200" y="3835400"/>
          <p14:tracePt t="65314" x="3251200" y="3848100"/>
          <p14:tracePt t="65330" x="3251200" y="3886200"/>
          <p14:tracePt t="65347" x="3244850" y="3975100"/>
          <p14:tracePt t="65364" x="3244850" y="4108450"/>
          <p14:tracePt t="65380" x="3232150" y="4286250"/>
          <p14:tracePt t="65397" x="3200400" y="4476750"/>
          <p14:tracePt t="65414" x="3149600" y="4616450"/>
          <p14:tracePt t="65431" x="3111500" y="4667250"/>
          <p14:tracePt t="65436" x="3105150" y="4673600"/>
          <p14:tracePt t="65447" x="3092450" y="4699000"/>
          <p14:tracePt t="65464" x="3092450" y="4749800"/>
          <p14:tracePt t="65480" x="3117850" y="4851400"/>
          <p14:tracePt t="65497" x="3149600" y="4914900"/>
          <p14:tracePt t="65514" x="3149600" y="4933950"/>
          <p14:tracePt t="65560" x="3149600" y="4940300"/>
          <p14:tracePt t="65569" x="3149600" y="4946650"/>
          <p14:tracePt t="65580" x="3149600" y="4953000"/>
          <p14:tracePt t="65597" x="3136900" y="4959350"/>
          <p14:tracePt t="65614" x="3086100" y="4972050"/>
          <p14:tracePt t="65631" x="2952750" y="4972050"/>
          <p14:tracePt t="65632" x="2857500" y="4972050"/>
          <p14:tracePt t="65647" x="2635250" y="4972050"/>
          <p14:tracePt t="65664" x="2451100" y="4972050"/>
          <p14:tracePt t="65681" x="2330450" y="4972050"/>
          <p14:tracePt t="65697" x="2266950" y="4965700"/>
          <p14:tracePt t="65714" x="2241550" y="4959350"/>
          <p14:tracePt t="65730" x="2222500" y="4946650"/>
          <p14:tracePt t="65747" x="2216150" y="4946650"/>
          <p14:tracePt t="65804" x="2203450" y="4933950"/>
          <p14:tracePt t="65815" x="2197100" y="4921250"/>
          <p14:tracePt t="65831" x="2190750" y="4902200"/>
          <p14:tracePt t="65847" x="2171700" y="4876800"/>
          <p14:tracePt t="65864" x="2171700" y="4838700"/>
          <p14:tracePt t="65880" x="2171700" y="4813300"/>
          <p14:tracePt t="65898" x="2171700" y="4794250"/>
          <p14:tracePt t="65914" x="2171700" y="4787900"/>
          <p14:tracePt t="66049" x="2171700" y="4781550"/>
          <p14:tracePt t="66056" x="2171700" y="4768850"/>
          <p14:tracePt t="66064" x="2171700" y="4756150"/>
          <p14:tracePt t="66081" x="2171700" y="4711700"/>
          <p14:tracePt t="66097" x="2171700" y="4635500"/>
          <p14:tracePt t="66114" x="2171700" y="4514850"/>
          <p14:tracePt t="66131" x="2190750" y="4324350"/>
          <p14:tracePt t="66147" x="2203450" y="4235450"/>
          <p14:tracePt t="66164" x="2203450" y="4229100"/>
          <p14:tracePt t="66181" x="2209800" y="4216400"/>
          <p14:tracePt t="66197" x="2216150" y="4210050"/>
          <p14:tracePt t="66214" x="2222500" y="4203700"/>
          <p14:tracePt t="66231" x="2228850" y="4191000"/>
          <p14:tracePt t="66247" x="2247900" y="4178300"/>
          <p14:tracePt t="66264" x="2260600" y="4171950"/>
          <p14:tracePt t="66280" x="2279650" y="4171950"/>
          <p14:tracePt t="66297" x="2298700" y="4146550"/>
          <p14:tracePt t="66314" x="2305050" y="4095750"/>
          <p14:tracePt t="66331" x="2305050" y="3981450"/>
          <p14:tracePt t="66347" x="2305050" y="3943350"/>
          <p14:tracePt t="66392" x="2311400" y="3937000"/>
          <p14:tracePt t="66520" x="2317750" y="3937000"/>
          <p14:tracePt t="66528" x="2317750" y="3924300"/>
          <p14:tracePt t="66538" x="2317750" y="3911600"/>
          <p14:tracePt t="66547" x="2324100" y="3873500"/>
          <p14:tracePt t="66564" x="2330450" y="3803650"/>
          <p14:tracePt t="66581" x="2343150" y="3752850"/>
          <p14:tracePt t="66597" x="2349500" y="3733800"/>
          <p14:tracePt t="66614" x="2349500" y="3727450"/>
          <p14:tracePt t="66631" x="2349500" y="3721100"/>
          <p14:tracePt t="66767" x="2355850" y="3714750"/>
          <p14:tracePt t="66776" x="2362200" y="3708400"/>
          <p14:tracePt t="66784" x="2362200" y="3702050"/>
          <p14:tracePt t="66797" x="2368550" y="3702050"/>
          <p14:tracePt t="66814" x="2381250" y="3702050"/>
          <p14:tracePt t="66831" x="2438400" y="3702050"/>
          <p14:tracePt t="66848" x="2559050" y="3702050"/>
          <p14:tracePt t="66865" x="2667000" y="3714750"/>
          <p14:tracePt t="66881" x="2755900" y="3733800"/>
          <p14:tracePt t="66898" x="2787650" y="3740150"/>
          <p14:tracePt t="66914" x="2806700" y="3752850"/>
          <p14:tracePt t="66931" x="2832100" y="3797300"/>
          <p14:tracePt t="66948" x="2882900" y="3879850"/>
          <p14:tracePt t="66964" x="2959100" y="4000500"/>
          <p14:tracePt t="66981" x="3003550" y="4121150"/>
          <p14:tracePt t="66998" x="3048000" y="4229100"/>
          <p14:tracePt t="67015" x="3073400" y="4349750"/>
          <p14:tracePt t="67016" x="3073400" y="4394200"/>
          <p14:tracePt t="67031" x="3073400" y="4457700"/>
          <p14:tracePt t="67047" x="3092450" y="4718050"/>
          <p14:tracePt t="67064" x="3136900" y="4921250"/>
          <p14:tracePt t="67081" x="3175000" y="5086350"/>
          <p14:tracePt t="67098" x="3206750" y="5181600"/>
          <p14:tracePt t="67114" x="3206750" y="5213350"/>
          <p14:tracePt t="67131" x="3206750" y="5238750"/>
          <p14:tracePt t="67149" x="3194050" y="5270500"/>
          <p14:tracePt t="67152" x="3181350" y="5295900"/>
          <p14:tracePt t="67164" x="3162300" y="5314950"/>
          <p14:tracePt t="67181" x="3136900" y="5346700"/>
          <p14:tracePt t="67198" x="3098800" y="5365750"/>
          <p14:tracePt t="67214" x="3035300" y="5372100"/>
          <p14:tracePt t="67231" x="2882900" y="5353050"/>
          <p14:tracePt t="67248" x="2762250" y="5302250"/>
          <p14:tracePt t="67265" x="2679700" y="5257800"/>
          <p14:tracePt t="67281" x="2654300" y="5245100"/>
          <p14:tracePt t="67298" x="2654300" y="5232400"/>
          <p14:tracePt t="67314" x="2647950" y="5219700"/>
          <p14:tracePt t="67331" x="2647950" y="5207000"/>
          <p14:tracePt t="67348" x="2641600" y="5187950"/>
          <p14:tracePt t="67364" x="2641600" y="5181600"/>
          <p14:tracePt t="67552" x="2641600" y="5162550"/>
          <p14:tracePt t="67560" x="2641600" y="5156200"/>
          <p14:tracePt t="67570" x="2647950" y="5118100"/>
          <p14:tracePt t="67581" x="2673350" y="5080000"/>
          <p14:tracePt t="67598" x="2743200" y="5010150"/>
          <p14:tracePt t="67615" x="2978150" y="4787900"/>
          <p14:tracePt t="67631" x="3111500" y="4667250"/>
          <p14:tracePt t="67648" x="3384550" y="4451350"/>
          <p14:tracePt t="67665" x="3460750" y="4330700"/>
          <p14:tracePt t="67681" x="3479800" y="4216400"/>
          <p14:tracePt t="67698" x="3479800" y="4133850"/>
          <p14:tracePt t="67715" x="3479800" y="4083050"/>
          <p14:tracePt t="67731" x="3479800" y="4070350"/>
          <p14:tracePt t="67748" x="3479800" y="4051300"/>
          <p14:tracePt t="67765" x="3473450" y="4038600"/>
          <p14:tracePt t="67781" x="3448050" y="4013200"/>
          <p14:tracePt t="67798" x="3422650" y="3975100"/>
          <p14:tracePt t="67815" x="3397250" y="3956050"/>
          <p14:tracePt t="67831" x="3378200" y="3937000"/>
          <p14:tracePt t="67848" x="3352800" y="3898900"/>
          <p14:tracePt t="67865" x="3321050" y="3854450"/>
          <p14:tracePt t="67881" x="3257550" y="3829050"/>
          <p14:tracePt t="67898" x="3187700" y="3803650"/>
          <p14:tracePt t="67915" x="3092450" y="3803650"/>
          <p14:tracePt t="67932" x="3054350" y="3803650"/>
          <p14:tracePt t="67948" x="3048000" y="3803650"/>
          <p14:tracePt t="67991" x="3041650" y="3803650"/>
          <p14:tracePt t="68007" x="3035300" y="3803650"/>
          <p14:tracePt t="68016" x="3028950" y="3803650"/>
          <p14:tracePt t="68031" x="3022600" y="3803650"/>
          <p14:tracePt t="68096" x="3022600" y="3797300"/>
          <p14:tracePt t="68104" x="3016250" y="3797300"/>
          <p14:tracePt t="68114" x="3009900" y="3797300"/>
          <p14:tracePt t="68131" x="3003550" y="3790950"/>
          <p14:tracePt t="68202" x="3009900" y="3790950"/>
          <p14:tracePt t="68224" x="3022600" y="3790950"/>
          <p14:tracePt t="68232" x="3035300" y="3797300"/>
          <p14:tracePt t="68248" x="3086100" y="3816350"/>
          <p14:tracePt t="68265" x="3130550" y="3816350"/>
          <p14:tracePt t="68281" x="3162300" y="3816350"/>
          <p14:tracePt t="68298" x="3175000" y="3822700"/>
          <p14:tracePt t="68520" x="3181350" y="3822700"/>
          <p14:tracePt t="68528" x="3194050" y="3822700"/>
          <p14:tracePt t="68541" x="3213100" y="3822700"/>
          <p14:tracePt t="68548" x="3225800" y="3822700"/>
          <p14:tracePt t="68565" x="3276600" y="3835400"/>
          <p14:tracePt t="68581" x="3289300" y="3835400"/>
          <p14:tracePt t="68600" x="3308350" y="3835400"/>
          <p14:tracePt t="68615" x="3314700" y="3835400"/>
          <p14:tracePt t="68631" x="3340100" y="3835400"/>
          <p14:tracePt t="68649" x="3384550" y="3822700"/>
          <p14:tracePt t="68665" x="3429000" y="3803650"/>
          <p14:tracePt t="68681" x="3441700" y="3797300"/>
          <p14:tracePt t="68698" x="3441700" y="3790950"/>
          <p14:tracePt t="68715" x="3441700" y="3784600"/>
          <p14:tracePt t="68731" x="3448050" y="3784600"/>
          <p14:tracePt t="68748" x="3454400" y="3771900"/>
          <p14:tracePt t="68765" x="3460750" y="3727450"/>
          <p14:tracePt t="68781" x="3467100" y="3695700"/>
          <p14:tracePt t="68799" x="3467100" y="3638550"/>
          <p14:tracePt t="68800" x="3467100" y="3613150"/>
          <p14:tracePt t="68815" x="3467100" y="3600450"/>
          <p14:tracePt t="68831" x="3467100" y="3568700"/>
          <p14:tracePt t="68848" x="3467100" y="3543300"/>
          <p14:tracePt t="68865" x="3454400" y="3511550"/>
          <p14:tracePt t="68882" x="3448050" y="3492500"/>
          <p14:tracePt t="68899" x="3435350" y="3460750"/>
          <p14:tracePt t="68915" x="3409950" y="3422650"/>
          <p14:tracePt t="68931" x="3365500" y="3390900"/>
          <p14:tracePt t="68948" x="3321050" y="3365500"/>
          <p14:tracePt t="68965" x="3257550" y="3340100"/>
          <p14:tracePt t="68982" x="3219450" y="3321050"/>
          <p14:tracePt t="68983" x="3206750" y="3314700"/>
          <p14:tracePt t="69000" x="3181350" y="3308350"/>
          <p14:tracePt t="69015" x="3130550" y="3295650"/>
          <p14:tracePt t="69032" x="3092450" y="3295650"/>
          <p14:tracePt t="69048" x="3048000" y="3295650"/>
          <p14:tracePt t="69065" x="3009900" y="3308350"/>
          <p14:tracePt t="69082" x="2952750" y="3333750"/>
          <p14:tracePt t="69099" x="2876550" y="3365500"/>
          <p14:tracePt t="69115" x="2819400" y="3384550"/>
          <p14:tracePt t="69132" x="2781300" y="3390900"/>
          <p14:tracePt t="69148" x="2755900" y="3403600"/>
          <p14:tracePt t="69165" x="2743200" y="3435350"/>
          <p14:tracePt t="69182" x="2730500" y="3473450"/>
          <p14:tracePt t="69183" x="2724150" y="3498850"/>
          <p14:tracePt t="69198" x="2717800" y="3524250"/>
          <p14:tracePt t="69215" x="2698750" y="3594100"/>
          <p14:tracePt t="69232" x="2679700" y="3638550"/>
          <p14:tracePt t="69248" x="2679700" y="3663950"/>
          <p14:tracePt t="69265" x="2679700" y="3702050"/>
          <p14:tracePt t="69282" x="2686050" y="3759200"/>
          <p14:tracePt t="69298" x="2724150" y="3829050"/>
          <p14:tracePt t="69315" x="2800350" y="3905250"/>
          <p14:tracePt t="69332" x="2908300" y="3994150"/>
          <p14:tracePt t="69348" x="3009900" y="4051300"/>
          <p14:tracePt t="69365" x="3124200" y="4083050"/>
          <p14:tracePt t="69382" x="3219450" y="4102100"/>
          <p14:tracePt t="69399" x="3270250" y="4102100"/>
          <p14:tracePt t="69415" x="3352800" y="4102100"/>
          <p14:tracePt t="69432" x="3403600" y="4102100"/>
          <p14:tracePt t="69448" x="3467100" y="4102100"/>
          <p14:tracePt t="69465" x="3505200" y="4089400"/>
          <p14:tracePt t="69482" x="3530600" y="4064000"/>
          <p14:tracePt t="69499" x="3568700" y="4013200"/>
          <p14:tracePt t="69515" x="3594100" y="3962400"/>
          <p14:tracePt t="69532" x="3600450" y="3930650"/>
          <p14:tracePt t="69548" x="3600450" y="3898900"/>
          <p14:tracePt t="69565" x="3600450" y="3867150"/>
          <p14:tracePt t="69582" x="3600450" y="3822700"/>
          <p14:tracePt t="69599" x="3600450" y="3746500"/>
          <p14:tracePt t="69615" x="3517900" y="3600450"/>
          <p14:tracePt t="69632" x="3422650" y="3511550"/>
          <p14:tracePt t="69649" x="3308350" y="3460750"/>
          <p14:tracePt t="69665" x="3251200" y="3448050"/>
          <p14:tracePt t="69682" x="3200400" y="3435350"/>
          <p14:tracePt t="69699" x="3175000" y="3435350"/>
          <p14:tracePt t="69715" x="3162300" y="3435350"/>
          <p14:tracePt t="69732" x="3155950" y="3435350"/>
          <p14:tracePt t="69748" x="3149600" y="3435350"/>
          <p14:tracePt t="69765" x="3143250" y="3435350"/>
          <p14:tracePt t="69782" x="3124200" y="3435350"/>
          <p14:tracePt t="69783" x="3098800" y="3448050"/>
          <p14:tracePt t="69815" x="3067050" y="3460750"/>
          <p14:tracePt t="69832" x="3060700" y="3460750"/>
          <p14:tracePt t="69849" x="3054350" y="3467100"/>
          <p14:tracePt t="69865" x="3054350" y="3473450"/>
          <p14:tracePt t="69882" x="3048000" y="3479800"/>
          <p14:tracePt t="69899" x="3041650" y="3486150"/>
          <p14:tracePt t="69932" x="3035300" y="3492500"/>
          <p14:tracePt t="71185" x="3016250" y="3492500"/>
          <p14:tracePt t="71192" x="2990850" y="3492500"/>
          <p14:tracePt t="71199" x="2965450" y="3492500"/>
          <p14:tracePt t="71216" x="2921000" y="3492500"/>
          <p14:tracePt t="71232" x="2889250" y="3492500"/>
          <p14:tracePt t="71249" x="2876550" y="3492500"/>
          <p14:tracePt t="71266" x="2863850" y="3498850"/>
          <p14:tracePt t="71282" x="2857500" y="3511550"/>
          <p14:tracePt t="71299" x="2844800" y="3530600"/>
          <p14:tracePt t="71316" x="2844800" y="3562350"/>
          <p14:tracePt t="71332" x="2844800" y="3606800"/>
          <p14:tracePt t="71349" x="2870200" y="3670300"/>
          <p14:tracePt t="71366" x="2876550" y="3702050"/>
          <p14:tracePt t="71383" x="2882900" y="3721100"/>
          <p14:tracePt t="71400" x="2895600" y="3765550"/>
          <p14:tracePt t="71416" x="2965450" y="3905250"/>
          <p14:tracePt t="71432" x="3041650" y="3987800"/>
          <p14:tracePt t="71449" x="3098800" y="4025900"/>
          <p14:tracePt t="71466" x="3143250" y="4044950"/>
          <p14:tracePt t="71499" x="3162300" y="4044950"/>
          <p14:tracePt t="71516" x="3219450" y="4051300"/>
          <p14:tracePt t="71532" x="3340100" y="4064000"/>
          <p14:tracePt t="71549" x="3460750" y="4083050"/>
          <p14:tracePt t="71566" x="3587750" y="4083050"/>
          <p14:tracePt t="71583" x="3613150" y="4083050"/>
          <p14:tracePt t="71599" x="3625850" y="4083050"/>
          <p14:tracePt t="71616" x="3625850" y="4051300"/>
          <p14:tracePt t="71633" x="3638550" y="4025900"/>
          <p14:tracePt t="71649" x="3663950" y="3987800"/>
          <p14:tracePt t="71666" x="3683000" y="3937000"/>
          <p14:tracePt t="71682" x="3683000" y="3892550"/>
          <p14:tracePt t="71699" x="3683000" y="3835400"/>
          <p14:tracePt t="71716" x="3676650" y="3746500"/>
          <p14:tracePt t="71732" x="3644900" y="3594100"/>
          <p14:tracePt t="71749" x="3638550" y="3473450"/>
          <p14:tracePt t="71766" x="3619500" y="3409950"/>
          <p14:tracePt t="71783" x="3606800" y="3371850"/>
          <p14:tracePt t="71784" x="3606800" y="3352800"/>
          <p14:tracePt t="71800" x="3587750" y="3321050"/>
          <p14:tracePt t="71816" x="3543300" y="3270250"/>
          <p14:tracePt t="71833" x="3517900" y="3263900"/>
          <p14:tracePt t="71849" x="3511550" y="3257550"/>
          <p14:tracePt t="71866" x="3486150" y="3257550"/>
          <p14:tracePt t="71883" x="3422650" y="3257550"/>
          <p14:tracePt t="71899" x="3321050" y="3257550"/>
          <p14:tracePt t="71916" x="3175000" y="3257550"/>
          <p14:tracePt t="71932" x="2978150" y="3257550"/>
          <p14:tracePt t="71949" x="2813050" y="3257550"/>
          <p14:tracePt t="71966" x="2705100" y="3257550"/>
          <p14:tracePt t="71967" x="2673350" y="3257550"/>
          <p14:tracePt t="71984" x="2667000" y="3257550"/>
          <p14:tracePt t="71999" x="2647950" y="3282950"/>
          <p14:tracePt t="72016" x="2635250" y="3314700"/>
          <p14:tracePt t="72033" x="2622550" y="3359150"/>
          <p14:tracePt t="72049" x="2616200" y="3416300"/>
          <p14:tracePt t="72066" x="2616200" y="3492500"/>
          <p14:tracePt t="72083" x="2616200" y="3619500"/>
          <p14:tracePt t="72099" x="2660650" y="3752850"/>
          <p14:tracePt t="72116" x="2736850" y="3854450"/>
          <p14:tracePt t="72133" x="2787650" y="3898900"/>
          <p14:tracePt t="72149" x="2851150" y="3943350"/>
          <p14:tracePt t="72151" x="2889250" y="3962400"/>
          <p14:tracePt t="72166" x="2940050" y="3987800"/>
          <p14:tracePt t="72183" x="3073400" y="4032250"/>
          <p14:tracePt t="72184" x="3162300" y="4057650"/>
          <p14:tracePt t="72199" x="3333750" y="4102100"/>
          <p14:tracePt t="72216" x="3467100" y="4140200"/>
          <p14:tracePt t="72233" x="3536950" y="4140200"/>
          <p14:tracePt t="72249" x="3575050" y="4140200"/>
          <p14:tracePt t="72266" x="3594100" y="4121150"/>
          <p14:tracePt t="72283" x="3619500" y="4095750"/>
          <p14:tracePt t="72299" x="3644900" y="4070350"/>
          <p14:tracePt t="72316" x="3670300" y="4044950"/>
          <p14:tracePt t="72333" x="3689350" y="4025900"/>
          <p14:tracePt t="72350" x="3695700" y="4013200"/>
          <p14:tracePt t="72351" x="3695700" y="3994150"/>
          <p14:tracePt t="72366" x="3695700" y="3987800"/>
          <p14:tracePt t="72373" x="3695700" y="3975100"/>
          <p14:tracePt t="72383" x="3695700" y="3968750"/>
          <p14:tracePt t="72399" x="3695700" y="3930650"/>
          <p14:tracePt t="72416" x="3695700" y="3911600"/>
          <p14:tracePt t="72433" x="3689350" y="3873500"/>
          <p14:tracePt t="72449" x="3683000" y="3860800"/>
          <p14:tracePt t="72466" x="3670300" y="3854450"/>
          <p14:tracePt t="72483" x="3663950" y="3848100"/>
          <p14:tracePt t="72499" x="3657600" y="3848100"/>
          <p14:tracePt t="72671" x="3651250" y="3848100"/>
          <p14:tracePt t="72791" x="3644900" y="3848100"/>
          <p14:tracePt t="72895" x="3638550" y="3848100"/>
          <p14:tracePt t="72906" x="3625850" y="3848100"/>
          <p14:tracePt t="72911" x="3606800" y="3860800"/>
          <p14:tracePt t="72920" x="3594100" y="3867150"/>
          <p14:tracePt t="72933" x="3575050" y="3879850"/>
          <p14:tracePt t="72949" x="3524250" y="3911600"/>
          <p14:tracePt t="72966" x="3441700" y="3956050"/>
          <p14:tracePt t="72983" x="3365500" y="4013200"/>
          <p14:tracePt t="72984" x="3327400" y="4025900"/>
          <p14:tracePt t="73001" x="3276600" y="4057650"/>
          <p14:tracePt t="73016" x="3257550" y="4076700"/>
          <p14:tracePt t="73033" x="3251200" y="4083050"/>
          <p14:tracePt t="73074" x="3244850" y="4083050"/>
          <p14:tracePt t="73083" x="3238500" y="4089400"/>
          <p14:tracePt t="73100" x="3187700" y="4108450"/>
          <p14:tracePt t="73116" x="3175000" y="4121150"/>
          <p14:tracePt t="73133" x="3162300" y="4127500"/>
          <p14:tracePt t="73191" x="3155950" y="4127500"/>
          <p14:tracePt t="73199" x="3149600" y="4133850"/>
          <p14:tracePt t="73216" x="3143250" y="4140200"/>
          <p14:tracePt t="73233" x="3130550" y="4140200"/>
          <p14:tracePt t="73289" x="3117850" y="4140200"/>
          <p14:tracePt t="73296" x="3111500" y="4140200"/>
          <p14:tracePt t="73307" x="3092450" y="4140200"/>
          <p14:tracePt t="73317" x="3079750" y="4140200"/>
          <p14:tracePt t="73333" x="3060700" y="4133850"/>
          <p14:tracePt t="73350" x="3060700" y="4127500"/>
          <p14:tracePt t="73432" x="3048000" y="4127500"/>
          <p14:tracePt t="73496" x="3041650" y="4127500"/>
          <p14:tracePt t="73520" x="3041650" y="4121150"/>
          <p14:tracePt t="73535" x="3041650" y="4114800"/>
          <p14:tracePt t="73550" x="3041650" y="4095750"/>
          <p14:tracePt t="73566" x="3041650" y="4025900"/>
          <p14:tracePt t="73583" x="3048000" y="3924300"/>
          <p14:tracePt t="73600" x="3048000" y="3898900"/>
          <p14:tracePt t="73633" x="3054350" y="3886200"/>
          <p14:tracePt t="73650" x="3060700" y="3854450"/>
          <p14:tracePt t="73666" x="3067050" y="3829050"/>
          <p14:tracePt t="73683" x="3073400" y="3784600"/>
          <p14:tracePt t="73700" x="3079750" y="3765550"/>
          <p14:tracePt t="73759" x="3086100" y="3765550"/>
          <p14:tracePt t="73776" x="3092450" y="3765550"/>
          <p14:tracePt t="73800" x="3105150" y="3765550"/>
          <p14:tracePt t="73808" x="3117850" y="3765550"/>
          <p14:tracePt t="73817" x="3162300" y="3765550"/>
          <p14:tracePt t="73833" x="3276600" y="3765550"/>
          <p14:tracePt t="73850" x="3435350" y="3790950"/>
          <p14:tracePt t="73867" x="3536950" y="3822700"/>
          <p14:tracePt t="73883" x="3568700" y="3829050"/>
          <p14:tracePt t="73900" x="3581400" y="3829050"/>
          <p14:tracePt t="73937" x="3587750" y="3829050"/>
          <p14:tracePt t="73950" x="3587750" y="3822700"/>
          <p14:tracePt t="73967" x="3594100" y="3778250"/>
          <p14:tracePt t="73968" x="3594100" y="3759200"/>
          <p14:tracePt t="73983" x="3594100" y="3689350"/>
          <p14:tracePt t="74000" x="3594100" y="3600450"/>
          <p14:tracePt t="74017" x="3568700" y="3517900"/>
          <p14:tracePt t="74033" x="3543300" y="3467100"/>
          <p14:tracePt t="74050" x="3524250" y="3429000"/>
          <p14:tracePt t="74067" x="3524250" y="3422650"/>
          <p14:tracePt t="74084" x="3517900" y="3409950"/>
          <p14:tracePt t="74100" x="3511550" y="3403600"/>
          <p14:tracePt t="74117" x="3486150" y="3390900"/>
          <p14:tracePt t="74133" x="3460750" y="3378200"/>
          <p14:tracePt t="74150" x="3403600" y="3371850"/>
          <p14:tracePt t="74151" x="3378200" y="3371850"/>
          <p14:tracePt t="74167" x="3346450" y="3371850"/>
          <p14:tracePt t="74183" x="3263900" y="3371850"/>
          <p14:tracePt t="74200" x="3194050" y="3371850"/>
          <p14:tracePt t="74217" x="3149600" y="3378200"/>
          <p14:tracePt t="74233" x="3117850" y="3378200"/>
          <p14:tracePt t="74250" x="3098800" y="3390900"/>
          <p14:tracePt t="74267" x="3060700" y="3416300"/>
          <p14:tracePt t="74283" x="3048000" y="3429000"/>
          <p14:tracePt t="74300" x="3035300" y="3460750"/>
          <p14:tracePt t="74317" x="3022600" y="3479800"/>
          <p14:tracePt t="74334" x="3016250" y="3492500"/>
          <p14:tracePt t="74368" x="3016250" y="3498850"/>
          <p14:tracePt t="74383" x="3016250" y="3511550"/>
          <p14:tracePt t="74400" x="3016250" y="3517900"/>
          <p14:tracePt t="74417" x="3016250" y="3543300"/>
          <p14:tracePt t="74433" x="3016250" y="3562350"/>
          <p14:tracePt t="74450" x="3016250" y="3587750"/>
          <p14:tracePt t="74467" x="3016250" y="3600450"/>
          <p14:tracePt t="74483" x="3016250" y="3606800"/>
          <p14:tracePt t="74500" x="3016250" y="3625850"/>
          <p14:tracePt t="74517" x="3022600" y="3632200"/>
          <p14:tracePt t="74533" x="3022600" y="3638550"/>
          <p14:tracePt t="74550" x="3022600" y="3663950"/>
          <p14:tracePt t="74567" x="3022600" y="3702050"/>
          <p14:tracePt t="74568" x="3022600" y="3721100"/>
          <p14:tracePt t="74583" x="3022600" y="3778250"/>
          <p14:tracePt t="74600" x="3022600" y="3848100"/>
          <p14:tracePt t="74617" x="3022600" y="3917950"/>
          <p14:tracePt t="74633" x="3009900" y="3975100"/>
          <p14:tracePt t="74650" x="2990850" y="4013200"/>
          <p14:tracePt t="74667" x="2965450" y="4051300"/>
          <p14:tracePt t="74683" x="2940050" y="4076700"/>
          <p14:tracePt t="74700" x="2914650" y="4108450"/>
          <p14:tracePt t="74717" x="2901950" y="4140200"/>
          <p14:tracePt t="74733" x="2889250" y="4152900"/>
          <p14:tracePt t="74750" x="2889250" y="4159250"/>
          <p14:tracePt t="74767" x="2876550" y="4165600"/>
          <p14:tracePt t="74783" x="2863850" y="4171950"/>
          <p14:tracePt t="74800" x="2857500" y="4178300"/>
          <p14:tracePt t="74817" x="2844800" y="4191000"/>
          <p14:tracePt t="74833" x="2825750" y="4210050"/>
          <p14:tracePt t="74850" x="2825750" y="4216400"/>
          <p14:tracePt t="74960" x="2819400" y="4216400"/>
          <p14:tracePt t="74968" x="2813050" y="4229100"/>
          <p14:tracePt t="75031" x="2806700" y="4229100"/>
          <p14:tracePt t="75056" x="2800350" y="4229100"/>
          <p14:tracePt t="75160" x="2794000" y="4229100"/>
          <p14:tracePt t="75168" x="2787650" y="4229100"/>
          <p14:tracePt t="75199" x="2774950" y="4229100"/>
          <p14:tracePt t="75217" x="2768600" y="4222750"/>
          <p14:tracePt t="75234" x="2755900" y="4210050"/>
          <p14:tracePt t="75250" x="2724150" y="4203700"/>
          <p14:tracePt t="75267" x="2692400" y="4197350"/>
          <p14:tracePt t="75284" x="2686050" y="4197350"/>
          <p14:tracePt t="75360" x="2679700" y="4197350"/>
          <p14:tracePt t="75375" x="2667000" y="4197350"/>
          <p14:tracePt t="75383" x="2660650" y="4191000"/>
          <p14:tracePt t="75424" x="2654300" y="4191000"/>
          <p14:tracePt t="75456" x="2647950" y="4191000"/>
          <p14:tracePt t="75464" x="2641600" y="4184650"/>
          <p14:tracePt t="75475" x="2635250" y="4184650"/>
          <p14:tracePt t="75484" x="2628900" y="4184650"/>
          <p14:tracePt t="75500" x="2616200" y="4184650"/>
          <p14:tracePt t="75517" x="2603500" y="4184650"/>
          <p14:tracePt t="75624" x="2635250" y="4184650"/>
          <p14:tracePt t="75632" x="2692400" y="4184650"/>
          <p14:tracePt t="75641" x="2736850" y="4184650"/>
          <p14:tracePt t="75650" x="2806700" y="4184650"/>
          <p14:tracePt t="75667" x="2921000" y="4184650"/>
          <p14:tracePt t="75684" x="3035300" y="4184650"/>
          <p14:tracePt t="75700" x="3149600" y="4184650"/>
          <p14:tracePt t="75717" x="3213100" y="4184650"/>
          <p14:tracePt t="75734" x="3251200" y="4184650"/>
          <p14:tracePt t="75751" x="3308350" y="4165600"/>
          <p14:tracePt t="75767" x="3384550" y="4159250"/>
          <p14:tracePt t="75784" x="3448050" y="4152900"/>
          <p14:tracePt t="75801" x="3473450" y="4152900"/>
          <p14:tracePt t="75817" x="3498850" y="4152900"/>
          <p14:tracePt t="75858" x="3511550" y="4152900"/>
          <p14:tracePt t="75880" x="3517900" y="4152900"/>
          <p14:tracePt t="75943" x="3524250" y="4152900"/>
          <p14:tracePt t="75960" x="3524250" y="4165600"/>
          <p14:tracePt t="75968" x="3524250" y="4178300"/>
          <p14:tracePt t="75984" x="3524250" y="4203700"/>
          <p14:tracePt t="76000" x="3536950" y="4222750"/>
          <p14:tracePt t="76017" x="3543300" y="4222750"/>
          <p14:tracePt t="76138" x="3543300" y="4216400"/>
          <p14:tracePt t="76143" x="3543300" y="4210050"/>
          <p14:tracePt t="76152" x="3530600" y="4210050"/>
          <p14:tracePt t="76167" x="3486150" y="4197350"/>
          <p14:tracePt t="76184" x="3467100" y="4197350"/>
          <p14:tracePt t="76225" x="3460750" y="4197350"/>
          <p14:tracePt t="76242" x="3460750" y="4191000"/>
          <p14:tracePt t="76263" x="3467100" y="4191000"/>
          <p14:tracePt t="76275" x="3498850" y="4191000"/>
          <p14:tracePt t="76284" x="3549650" y="4191000"/>
          <p14:tracePt t="76301" x="3670300" y="4178300"/>
          <p14:tracePt t="76317" x="3810000" y="4152900"/>
          <p14:tracePt t="76334" x="3917950" y="4114800"/>
          <p14:tracePt t="76351" x="3943350" y="4095750"/>
          <p14:tracePt t="76352" x="3949700" y="4083050"/>
          <p14:tracePt t="76367" x="3949700" y="4070350"/>
          <p14:tracePt t="76384" x="3949700" y="4064000"/>
          <p14:tracePt t="76401" x="3949700" y="4044950"/>
          <p14:tracePt t="76417" x="3943350" y="3968750"/>
          <p14:tracePt t="76434" x="3937000" y="3873500"/>
          <p14:tracePt t="76450" x="3930650" y="3829050"/>
          <p14:tracePt t="76467" x="3917950" y="3803650"/>
          <p14:tracePt t="76484" x="3917950" y="3797300"/>
          <p14:tracePt t="76553" x="3911600" y="3803650"/>
          <p14:tracePt t="76560" x="3905250" y="3822700"/>
          <p14:tracePt t="76568" x="3898900" y="3854450"/>
          <p14:tracePt t="76584" x="3892550" y="3911600"/>
          <p14:tracePt t="76601" x="3886200" y="3962400"/>
          <p14:tracePt t="76618" x="3879850" y="4013200"/>
          <p14:tracePt t="76634" x="3873500" y="4038600"/>
          <p14:tracePt t="76651" x="3860800" y="4064000"/>
          <p14:tracePt t="77215" x="3816350" y="4070350"/>
          <p14:tracePt t="77224" x="3733800" y="4070350"/>
          <p14:tracePt t="77234" x="3594100" y="4070350"/>
          <p14:tracePt t="77251" x="3175000" y="4070350"/>
          <p14:tracePt t="77268" x="2901950" y="4070350"/>
          <p14:tracePt t="77285" x="2641600" y="4070350"/>
          <p14:tracePt t="77301" x="2501900" y="4070350"/>
          <p14:tracePt t="77318" x="2457450" y="4083050"/>
          <p14:tracePt t="77334" x="2451100" y="4083050"/>
          <p14:tracePt t="77351" x="2451100" y="4089400"/>
          <p14:tracePt t="77367" x="2451100" y="4095750"/>
          <p14:tracePt t="77384" x="2451100" y="4114800"/>
          <p14:tracePt t="77401" x="2451100" y="4121150"/>
          <p14:tracePt t="77418" x="2451100" y="4127500"/>
          <p14:tracePt t="77520" x="2451100" y="4133850"/>
          <p14:tracePt t="77575" x="2451100" y="4140200"/>
          <p14:tracePt t="77584" x="2451100" y="4146550"/>
          <p14:tracePt t="77601" x="2482850" y="4146550"/>
          <p14:tracePt t="77618" x="2571750" y="4159250"/>
          <p14:tracePt t="77634" x="2667000" y="4171950"/>
          <p14:tracePt t="77651" x="2730500" y="4178300"/>
          <p14:tracePt t="77668" x="2736850" y="4178300"/>
          <p14:tracePt t="77913" x="2730500" y="4178300"/>
          <p14:tracePt t="77937" x="2724150" y="4178300"/>
          <p14:tracePt t="77944" x="2717800" y="4178300"/>
          <p14:tracePt t="77952" x="2711450" y="4178300"/>
          <p14:tracePt t="77968" x="2667000" y="4165600"/>
          <p14:tracePt t="77985" x="2641600" y="4159250"/>
          <p14:tracePt t="78001" x="2609850" y="4146550"/>
          <p14:tracePt t="78018" x="2603500" y="4146550"/>
          <p14:tracePt t="78096" x="2609850" y="4146550"/>
          <p14:tracePt t="78103" x="2635250" y="4146550"/>
          <p14:tracePt t="78118" x="2660650" y="4146550"/>
          <p14:tracePt t="78135" x="2730500" y="4146550"/>
          <p14:tracePt t="78151" x="2838450" y="4146550"/>
          <p14:tracePt t="78168" x="2876550" y="4146550"/>
          <p14:tracePt t="78185" x="2889250" y="4146550"/>
          <p14:tracePt t="78242" x="2870200" y="4146550"/>
          <p14:tracePt t="78247" x="2857500" y="4146550"/>
          <p14:tracePt t="78258" x="2844800" y="4146550"/>
          <p14:tracePt t="78268" x="2838450" y="4146550"/>
          <p14:tracePt t="78285" x="2806700" y="4146550"/>
          <p14:tracePt t="78301" x="2774950" y="4146550"/>
          <p14:tracePt t="78318" x="2743200" y="4140200"/>
          <p14:tracePt t="78335" x="2736850" y="4140200"/>
          <p14:tracePt t="78688" x="2749550" y="4140200"/>
          <p14:tracePt t="78696" x="2774950" y="4140200"/>
          <p14:tracePt t="78703" x="2794000" y="4140200"/>
          <p14:tracePt t="78718" x="2806700" y="4133850"/>
          <p14:tracePt t="78735" x="2838450" y="4121150"/>
          <p14:tracePt t="78751" x="2844800" y="4114800"/>
          <p14:tracePt t="78768" x="2857500" y="4102100"/>
          <p14:tracePt t="78785" x="2870200" y="4076700"/>
          <p14:tracePt t="78801" x="2876550" y="4051300"/>
          <p14:tracePt t="78818" x="2901950" y="3962400"/>
          <p14:tracePt t="78835" x="2914650" y="3924300"/>
          <p14:tracePt t="78851" x="2914650" y="3892550"/>
          <p14:tracePt t="78869" x="2914650" y="3879850"/>
          <p14:tracePt t="78885" x="2914650" y="3873500"/>
          <p14:tracePt t="78902" x="2914650" y="3867150"/>
          <p14:tracePt t="78920" x="2914650" y="3860800"/>
          <p14:tracePt t="78935" x="2908300" y="3854450"/>
          <p14:tracePt t="78952" x="2882900" y="3854450"/>
          <p14:tracePt t="78968" x="2851150" y="3873500"/>
          <p14:tracePt t="78985" x="2825750" y="3911600"/>
          <p14:tracePt t="79001" x="2794000" y="3943350"/>
          <p14:tracePt t="79018" x="2768600" y="3968750"/>
          <p14:tracePt t="79035" x="2730500" y="4006850"/>
          <p14:tracePt t="79052" x="2692400" y="4025900"/>
          <p14:tracePt t="79068" x="2660650" y="4032250"/>
          <p14:tracePt t="79092" x="2609850" y="4032250"/>
          <p14:tracePt t="79102" x="2584450" y="4032250"/>
          <p14:tracePt t="79119" x="2571750" y="4032250"/>
          <p14:tracePt t="79135" x="2565400" y="4032250"/>
          <p14:tracePt t="79168" x="2552700" y="4032250"/>
          <p14:tracePt t="79185" x="2533650" y="4044950"/>
          <p14:tracePt t="79202" x="2508250" y="4070350"/>
          <p14:tracePt t="79218" x="2508250" y="4108450"/>
          <p14:tracePt t="79235" x="2508250" y="4146550"/>
          <p14:tracePt t="79251" x="2514600" y="4171950"/>
          <p14:tracePt t="79268" x="2527300" y="4191000"/>
          <p14:tracePt t="79325" x="2527300" y="4197350"/>
          <p14:tracePt t="79328" x="2527300" y="4210050"/>
          <p14:tracePt t="79339" x="2495550" y="4216400"/>
          <p14:tracePt t="79352" x="2463800" y="4222750"/>
          <p14:tracePt t="79368" x="2438400" y="4229100"/>
          <p14:tracePt t="79385" x="2432050" y="4235450"/>
          <p14:tracePt t="79464" x="2438400" y="4235450"/>
          <p14:tracePt t="79475" x="2463800" y="4235450"/>
          <p14:tracePt t="79480" x="2476500" y="4235450"/>
          <p14:tracePt t="79491" x="2489200" y="4235450"/>
          <p14:tracePt t="79623" x="2495550" y="4235450"/>
          <p14:tracePt t="79631" x="2495550" y="4229100"/>
          <p14:tracePt t="82095" x="2501900" y="4229100"/>
          <p14:tracePt t="82104" x="2533650" y="4229100"/>
          <p14:tracePt t="82112" x="2622550" y="4229100"/>
          <p14:tracePt t="82121" x="2774950" y="4222750"/>
          <p14:tracePt t="82136" x="3314700" y="4127500"/>
          <p14:tracePt t="82153" x="3746500" y="4051300"/>
          <p14:tracePt t="82170" x="4006850" y="3981450"/>
          <p14:tracePt t="82186" x="4114800" y="3968750"/>
          <p14:tracePt t="82203" x="4133850" y="3956050"/>
          <p14:tracePt t="82243" x="4146550" y="3956050"/>
          <p14:tracePt t="82253" x="4152900" y="3956050"/>
          <p14:tracePt t="82269" x="4178300" y="3956050"/>
          <p14:tracePt t="82287" x="4222750" y="3956050"/>
          <p14:tracePt t="82303" x="4241800" y="3956050"/>
          <p14:tracePt t="82319" x="4248150" y="3975100"/>
          <p14:tracePt t="82337" x="4279900" y="4025900"/>
          <p14:tracePt t="82353" x="4349750" y="4095750"/>
          <p14:tracePt t="82370" x="4432300" y="4159250"/>
          <p14:tracePt t="82386" x="4502150" y="4165600"/>
          <p14:tracePt t="82403" x="4578350" y="4165600"/>
          <p14:tracePt t="82420" x="4635500" y="4165600"/>
          <p14:tracePt t="82436" x="4679950" y="4165600"/>
          <p14:tracePt t="82453" x="4699000" y="4165600"/>
          <p14:tracePt t="82469" x="4705350" y="4171950"/>
          <p14:tracePt t="82503" x="4705350" y="4184650"/>
          <p14:tracePt t="82520" x="4622800" y="4184650"/>
          <p14:tracePt t="82536" x="4457700" y="4197350"/>
          <p14:tracePt t="82553" x="4381500" y="4203700"/>
          <p14:tracePt t="82569" x="4311650" y="4210050"/>
          <p14:tracePt t="82586" x="4241800" y="4216400"/>
          <p14:tracePt t="82603" x="4159250" y="4222750"/>
          <p14:tracePt t="82619" x="4095750" y="4222750"/>
          <p14:tracePt t="82636" x="4051300" y="4222750"/>
          <p14:tracePt t="82653" x="4019550" y="4222750"/>
          <p14:tracePt t="82719" x="4019550" y="4229100"/>
          <p14:tracePt t="82735" x="4019550" y="4235450"/>
          <p14:tracePt t="82747" x="4025900" y="4241800"/>
          <p14:tracePt t="82752" x="4032250" y="4241800"/>
          <p14:tracePt t="82770" x="4076700" y="4241800"/>
          <p14:tracePt t="82786" x="4171950" y="4241800"/>
          <p14:tracePt t="82803" x="4298950" y="4241800"/>
          <p14:tracePt t="82819" x="4425950" y="4241800"/>
          <p14:tracePt t="82836" x="4514850" y="4241800"/>
          <p14:tracePt t="82853" x="4603750" y="4241800"/>
          <p14:tracePt t="82870" x="4673600" y="4241800"/>
          <p14:tracePt t="82886" x="4756150" y="4241800"/>
          <p14:tracePt t="82903" x="4870450" y="4241800"/>
          <p14:tracePt t="82920" x="4908550" y="4235450"/>
          <p14:tracePt t="82936" x="4927600" y="4229100"/>
          <p14:tracePt t="82953" x="4940300" y="4229100"/>
          <p14:tracePt t="82969" x="5003800" y="4229100"/>
          <p14:tracePt t="82986" x="5130800" y="4210050"/>
          <p14:tracePt t="83003" x="5283200" y="4191000"/>
          <p14:tracePt t="83020" x="5416550" y="4171950"/>
          <p14:tracePt t="83036" x="5492750" y="4159250"/>
          <p14:tracePt t="83054" x="5505450" y="4159250"/>
          <p14:tracePt t="83069" x="5549900" y="4159250"/>
          <p14:tracePt t="83071" x="5600700" y="4146550"/>
          <p14:tracePt t="83090" x="5753100" y="4146550"/>
          <p14:tracePt t="83103" x="5937250" y="4146550"/>
          <p14:tracePt t="83120" x="6115050" y="4146550"/>
          <p14:tracePt t="83136" x="6210300" y="4146550"/>
          <p14:tracePt t="83153" x="6254750" y="4146550"/>
          <p14:tracePt t="83170" x="6292850" y="4146550"/>
          <p14:tracePt t="83186" x="6394450" y="4146550"/>
          <p14:tracePt t="83203" x="6546850" y="4146550"/>
          <p14:tracePt t="83220" x="6724650" y="4146550"/>
          <p14:tracePt t="83236" x="6883400" y="4146550"/>
          <p14:tracePt t="83253" x="6940550" y="4140200"/>
          <p14:tracePt t="83270" x="6959600" y="4140200"/>
          <p14:tracePt t="83287" x="6965950" y="4140200"/>
          <p14:tracePt t="83287" x="6978650" y="4140200"/>
          <p14:tracePt t="83303" x="7042150" y="4140200"/>
          <p14:tracePt t="83320" x="7169150" y="4127500"/>
          <p14:tracePt t="83336" x="7283450" y="4114800"/>
          <p14:tracePt t="83353" x="7353300" y="4108450"/>
          <p14:tracePt t="83370" x="7378700" y="4102100"/>
          <p14:tracePt t="83386" x="7391400" y="4089400"/>
          <p14:tracePt t="83403" x="7442200" y="4089400"/>
          <p14:tracePt t="83420" x="7594600" y="4089400"/>
          <p14:tracePt t="83436" x="7791450" y="4089400"/>
          <p14:tracePt t="83453" x="7924800" y="4089400"/>
          <p14:tracePt t="83470" x="7975600" y="4089400"/>
          <p14:tracePt t="83512" x="7975600" y="4083050"/>
          <p14:tracePt t="83616" x="7969250" y="4083050"/>
          <p14:tracePt t="83696" x="7943850" y="4083050"/>
          <p14:tracePt t="83704" x="7931150" y="4083050"/>
          <p14:tracePt t="83720" x="7880350" y="4076700"/>
          <p14:tracePt t="86160" x="7861300" y="4076700"/>
          <p14:tracePt t="86168" x="7835900" y="4076700"/>
          <p14:tracePt t="86178" x="7797800" y="4064000"/>
          <p14:tracePt t="86188" x="7766050" y="4064000"/>
          <p14:tracePt t="86204" x="7683500" y="4064000"/>
          <p14:tracePt t="86221" x="7594600" y="4064000"/>
          <p14:tracePt t="86237" x="7493000" y="4064000"/>
          <p14:tracePt t="86254" x="7372350" y="4064000"/>
          <p14:tracePt t="86273" x="7150100" y="4064000"/>
          <p14:tracePt t="86288" x="6940550" y="4064000"/>
          <p14:tracePt t="86305" x="6731000" y="4064000"/>
          <p14:tracePt t="86321" x="6546850" y="4064000"/>
          <p14:tracePt t="86337" x="6432550" y="4064000"/>
          <p14:tracePt t="86354" x="6350000" y="4076700"/>
          <p14:tracePt t="86371" x="6254750" y="4108450"/>
          <p14:tracePt t="86387" x="6159500" y="4127500"/>
          <p14:tracePt t="86404" x="6070600" y="4146550"/>
          <p14:tracePt t="86421" x="6026150" y="4159250"/>
          <p14:tracePt t="86437" x="6019800" y="4159250"/>
          <p14:tracePt t="86497" x="6013450" y="4159250"/>
          <p14:tracePt t="86503" x="6007100" y="4159250"/>
          <p14:tracePt t="86521" x="6000750" y="4159250"/>
          <p14:tracePt t="86537" x="5994400" y="4159250"/>
          <p14:tracePt t="86768" x="5988050" y="4159250"/>
          <p14:tracePt t="87145" x="5981700" y="4159250"/>
          <p14:tracePt t="87161" x="5975350" y="4159250"/>
          <p14:tracePt t="87168" x="5969000" y="4159250"/>
          <p14:tracePt t="87178" x="5962650" y="4146550"/>
          <p14:tracePt t="87188" x="5956300" y="4127500"/>
          <p14:tracePt t="87204" x="5949950" y="4108450"/>
          <p14:tracePt t="87221" x="5943600" y="4083050"/>
          <p14:tracePt t="87238" x="5943600" y="4064000"/>
          <p14:tracePt t="87240" x="5930900" y="4038600"/>
          <p14:tracePt t="87258" x="5924550" y="4025900"/>
          <p14:tracePt t="87271" x="5905500" y="3994150"/>
          <p14:tracePt t="87304" x="5899150" y="3987800"/>
          <p14:tracePt t="87321" x="5886450" y="3981450"/>
          <p14:tracePt t="87338" x="5861050" y="3962400"/>
          <p14:tracePt t="87354" x="5835650" y="3943350"/>
          <p14:tracePt t="87371" x="5822950" y="3930650"/>
          <p14:tracePt t="87388" x="5810250" y="3917950"/>
          <p14:tracePt t="87405" x="5797550" y="3905250"/>
          <p14:tracePt t="87421" x="5784850" y="3898900"/>
          <p14:tracePt t="87438" x="5759450" y="3879850"/>
          <p14:tracePt t="87455" x="5734050" y="3848100"/>
          <p14:tracePt t="87471" x="5683250" y="3784600"/>
          <p14:tracePt t="87488" x="5657850" y="3759200"/>
          <p14:tracePt t="87505" x="5645150" y="3752850"/>
          <p14:tracePt t="87528" x="5638800" y="3746500"/>
          <p14:tracePt t="87538" x="5632450" y="3746500"/>
          <p14:tracePt t="87555" x="5613400" y="3740150"/>
          <p14:tracePt t="87571" x="5600700" y="3727450"/>
          <p14:tracePt t="87588" x="5581650" y="3721100"/>
          <p14:tracePt t="87605" x="5575300" y="3708400"/>
          <p14:tracePt t="87649" x="5568950" y="3708400"/>
          <p14:tracePt t="87663" x="5562600" y="3708400"/>
          <p14:tracePt t="87683" x="5543550" y="3689350"/>
          <p14:tracePt t="87743" x="5537200" y="3689350"/>
          <p14:tracePt t="87881" x="5537200" y="3695700"/>
          <p14:tracePt t="87904" x="5537200" y="3702050"/>
          <p14:tracePt t="87951" x="5537200" y="3708400"/>
          <p14:tracePt t="87967" x="5537200" y="3714750"/>
          <p14:tracePt t="87983" x="5537200" y="3727450"/>
          <p14:tracePt t="87996" x="5537200" y="3733800"/>
          <p14:tracePt t="87999" x="5537200" y="3752850"/>
          <p14:tracePt t="88010" x="5537200" y="3771900"/>
          <p14:tracePt t="88021" x="5537200" y="3784600"/>
          <p14:tracePt t="88038" x="5543550" y="3803650"/>
          <p14:tracePt t="88057" x="5543550" y="3816350"/>
          <p14:tracePt t="88071" x="5543550" y="3822700"/>
          <p14:tracePt t="88105" x="5543550" y="3841750"/>
          <p14:tracePt t="88122" x="5543550" y="3854450"/>
          <p14:tracePt t="88138" x="5543550" y="3860800"/>
          <p14:tracePt t="88155" x="5543550" y="3873500"/>
          <p14:tracePt t="88171" x="5543550" y="3892550"/>
          <p14:tracePt t="88188" x="5537200" y="3905250"/>
          <p14:tracePt t="88205" x="5530850" y="3905250"/>
          <p14:tracePt t="88296" x="5524500" y="3905250"/>
          <p14:tracePt t="88305" x="5524500" y="3898900"/>
          <p14:tracePt t="88313" x="5524500" y="3873500"/>
          <p14:tracePt t="88321" x="5537200" y="3854450"/>
          <p14:tracePt t="88338" x="5543550" y="3829050"/>
          <p14:tracePt t="88355" x="5556250" y="3803650"/>
          <p14:tracePt t="88371" x="5556250" y="3790950"/>
          <p14:tracePt t="88388" x="5568950" y="3771900"/>
          <p14:tracePt t="88405" x="5575300" y="3759200"/>
          <p14:tracePt t="88408" x="5575300" y="3746500"/>
          <p14:tracePt t="88421" x="5575300" y="3733800"/>
          <p14:tracePt t="88438" x="5581650" y="3708400"/>
          <p14:tracePt t="88456" x="5588000" y="3689350"/>
          <p14:tracePt t="88471" x="5594350" y="3689350"/>
          <p14:tracePt t="88529" x="5594350" y="3676650"/>
          <p14:tracePt t="88536" x="5594350" y="3670300"/>
          <p14:tracePt t="88553" x="5594350" y="3657600"/>
          <p14:tracePt t="88664" x="5594350" y="3651250"/>
          <p14:tracePt t="88683" x="5594350" y="3638550"/>
          <p14:tracePt t="88858" x="5594350" y="3657600"/>
          <p14:tracePt t="88864" x="5594350" y="3676650"/>
          <p14:tracePt t="88872" x="5594350" y="3702050"/>
          <p14:tracePt t="88888" x="5594350" y="3784600"/>
          <p14:tracePt t="88905" x="5594350" y="3886200"/>
          <p14:tracePt t="88921" x="5594350" y="4025900"/>
          <p14:tracePt t="88938" x="5594350" y="4216400"/>
          <p14:tracePt t="88955" x="5594350" y="4362450"/>
          <p14:tracePt t="88971" x="5588000" y="4495800"/>
          <p14:tracePt t="88988" x="5568950" y="4622800"/>
          <p14:tracePt t="89005" x="5549900" y="4743450"/>
          <p14:tracePt t="89022" x="5549900" y="4838700"/>
          <p14:tracePt t="89038" x="5549900" y="4864100"/>
          <p14:tracePt t="89055" x="5549900" y="4876800"/>
          <p14:tracePt t="89071" x="5549900" y="4883150"/>
          <p14:tracePt t="89176" x="5549900" y="4895850"/>
          <p14:tracePt t="89194" x="5549900" y="4908550"/>
          <p14:tracePt t="89199" x="5524500" y="4921250"/>
          <p14:tracePt t="89209" x="5480050" y="4927600"/>
          <p14:tracePt t="89222" x="5435600" y="4940300"/>
          <p14:tracePt t="89239" x="5314950" y="4978400"/>
          <p14:tracePt t="89240" x="5251450" y="4997450"/>
          <p14:tracePt t="89259" x="5194300" y="5010150"/>
          <p14:tracePt t="89272" x="5010150" y="5041900"/>
          <p14:tracePt t="89288" x="4883150" y="5060950"/>
          <p14:tracePt t="89306" x="4819650" y="5060950"/>
          <p14:tracePt t="89322" x="4787900" y="5054600"/>
          <p14:tracePt t="89339" x="4781550" y="5003800"/>
          <p14:tracePt t="89355" x="4781550" y="4889500"/>
          <p14:tracePt t="89372" x="4813300" y="4775200"/>
          <p14:tracePt t="89389" x="4826000" y="4648200"/>
          <p14:tracePt t="89405" x="4838700" y="4521200"/>
          <p14:tracePt t="89422" x="4864100" y="4375150"/>
          <p14:tracePt t="89439" x="4889500" y="4222750"/>
          <p14:tracePt t="89440" x="4921250" y="4108450"/>
          <p14:tracePt t="89455" x="4978400" y="3822700"/>
          <p14:tracePt t="89472" x="4997450" y="3619500"/>
          <p14:tracePt t="89489" x="4997450" y="3543300"/>
          <p14:tracePt t="89505" x="4997450" y="3524250"/>
          <p14:tracePt t="89523" x="4997450" y="3517900"/>
          <p14:tracePt t="89539" x="4997450" y="3511550"/>
          <p14:tracePt t="89581" x="4997450" y="3505200"/>
          <p14:tracePt t="89590" x="4984750" y="3498850"/>
          <p14:tracePt t="89605" x="4965700" y="3479800"/>
          <p14:tracePt t="89622" x="4953000" y="3479800"/>
          <p14:tracePt t="89731" x="4946650" y="3479800"/>
          <p14:tracePt t="89784" x="4953000" y="3479800"/>
          <p14:tracePt t="89793" x="4965700" y="3492500"/>
          <p14:tracePt t="89800" x="4978400" y="3492500"/>
          <p14:tracePt t="89809" x="4984750" y="3505200"/>
          <p14:tracePt t="89822" x="5003800" y="3505200"/>
          <p14:tracePt t="89839" x="5041900" y="3517900"/>
          <p14:tracePt t="89855" x="5200650" y="3549650"/>
          <p14:tracePt t="89872" x="5327650" y="3587750"/>
          <p14:tracePt t="89888" x="5416550" y="3619500"/>
          <p14:tracePt t="89905" x="5461000" y="3638550"/>
          <p14:tracePt t="89922" x="5480050" y="3644900"/>
          <p14:tracePt t="89939" x="5486400" y="3651250"/>
          <p14:tracePt t="89955" x="5492750" y="3657600"/>
          <p14:tracePt t="89972" x="5518150" y="3657600"/>
          <p14:tracePt t="89989" x="5549900" y="3663950"/>
          <p14:tracePt t="90005" x="5568950" y="3676650"/>
          <p14:tracePt t="90023" x="5588000" y="3689350"/>
          <p14:tracePt t="90062" x="5588000" y="3695700"/>
          <p14:tracePt t="90072" x="5594350" y="3714750"/>
          <p14:tracePt t="90088" x="5619750" y="3740150"/>
          <p14:tracePt t="90105" x="5626100" y="3746500"/>
          <p14:tracePt t="90175" x="5632450" y="3752850"/>
          <p14:tracePt t="90184" x="5632450" y="3759200"/>
          <p14:tracePt t="90195" x="5638800" y="3765550"/>
          <p14:tracePt t="90211" x="5651500" y="3778250"/>
          <p14:tracePt t="90222" x="5664200" y="3778250"/>
          <p14:tracePt t="90239" x="5676900" y="3784600"/>
          <p14:tracePt t="90272" x="5683250" y="3784600"/>
          <p14:tracePt t="90289" x="5708650" y="3790950"/>
          <p14:tracePt t="90305" x="5734050" y="3803650"/>
          <p14:tracePt t="90322" x="5778500" y="3803650"/>
          <p14:tracePt t="90339" x="5816600" y="3803650"/>
          <p14:tracePt t="90355" x="5822950" y="3803650"/>
          <p14:tracePt t="90396" x="5835650" y="3797300"/>
          <p14:tracePt t="90408" x="5848350" y="3784600"/>
          <p14:tracePt t="90422" x="5861050" y="3759200"/>
          <p14:tracePt t="90439" x="5880100" y="3740150"/>
          <p14:tracePt t="90456" x="5892800" y="3708400"/>
          <p14:tracePt t="90472" x="5899150" y="3683000"/>
          <p14:tracePt t="90489" x="5905500" y="3644900"/>
          <p14:tracePt t="90505" x="5924550" y="3619500"/>
          <p14:tracePt t="90522" x="5943600" y="3581400"/>
          <p14:tracePt t="90539" x="5949950" y="3562350"/>
          <p14:tracePt t="90556" x="5956300" y="3549650"/>
          <p14:tracePt t="90572" x="5956300" y="3530600"/>
          <p14:tracePt t="90589" x="5956300" y="3505200"/>
          <p14:tracePt t="90605" x="5949950" y="3467100"/>
          <p14:tracePt t="90622" x="5937250" y="3435350"/>
          <p14:tracePt t="90623" x="5930900" y="3429000"/>
          <p14:tracePt t="90639" x="5918200" y="3422650"/>
          <p14:tracePt t="90640" x="5911850" y="3416300"/>
          <p14:tracePt t="90655" x="5886450" y="3390900"/>
          <p14:tracePt t="90672" x="5842000" y="3359150"/>
          <p14:tracePt t="90689" x="5784850" y="3327400"/>
          <p14:tracePt t="90705" x="5734050" y="3314700"/>
          <p14:tracePt t="90722" x="5702300" y="3295650"/>
          <p14:tracePt t="90739" x="5676900" y="3289300"/>
          <p14:tracePt t="90755" x="5664200" y="3289300"/>
          <p14:tracePt t="90773" x="5651500" y="3289300"/>
          <p14:tracePt t="90789" x="5619750" y="3295650"/>
          <p14:tracePt t="90805" x="5581650" y="3321050"/>
          <p14:tracePt t="90822" x="5524500" y="3359150"/>
          <p14:tracePt t="90839" x="5480050" y="3384550"/>
          <p14:tracePt t="90856" x="5467350" y="3390900"/>
          <p14:tracePt t="90872" x="5454650" y="3403600"/>
          <p14:tracePt t="90889" x="5441950" y="3416300"/>
          <p14:tracePt t="90906" x="5435600" y="3441700"/>
          <p14:tracePt t="90923" x="5422900" y="3473450"/>
          <p14:tracePt t="90939" x="5416550" y="3498850"/>
          <p14:tracePt t="90956" x="5416550" y="3530600"/>
          <p14:tracePt t="90972" x="5416550" y="3549650"/>
          <p14:tracePt t="90989" x="5416550" y="3581400"/>
          <p14:tracePt t="91006" x="5416550" y="3613150"/>
          <p14:tracePt t="91023" x="5416550" y="3663950"/>
          <p14:tracePt t="91026" x="5416550" y="3689350"/>
          <p14:tracePt t="91039" x="5429250" y="3765550"/>
          <p14:tracePt t="91056" x="5467350" y="3816350"/>
          <p14:tracePt t="91072" x="5486400" y="3841750"/>
          <p14:tracePt t="91089" x="5518150" y="3854450"/>
          <p14:tracePt t="91105" x="5524500" y="3854450"/>
          <p14:tracePt t="91122" x="5530850" y="3854450"/>
          <p14:tracePt t="91139" x="5562600" y="3873500"/>
          <p14:tracePt t="91156" x="5600700" y="3886200"/>
          <p14:tracePt t="91172" x="5664200" y="3905250"/>
          <p14:tracePt t="91189" x="5721350" y="3930650"/>
          <p14:tracePt t="91206" x="5765800" y="3937000"/>
          <p14:tracePt t="91222" x="5772150" y="3943350"/>
          <p14:tracePt t="91257" x="5778500" y="3943350"/>
          <p14:tracePt t="91273" x="5829300" y="3943350"/>
          <p14:tracePt t="91289" x="5873750" y="3943350"/>
          <p14:tracePt t="91306" x="5899150" y="3943350"/>
          <p14:tracePt t="91544" x="5911850" y="3937000"/>
          <p14:tracePt t="91553" x="5911850" y="3930650"/>
          <p14:tracePt t="91572" x="5956300" y="3898900"/>
          <p14:tracePt t="91589" x="5988050" y="3873500"/>
          <p14:tracePt t="91606" x="6013450" y="3854450"/>
          <p14:tracePt t="91623" x="6026150" y="3841750"/>
          <p14:tracePt t="91639" x="6032500" y="3822700"/>
          <p14:tracePt t="91656" x="6032500" y="3797300"/>
          <p14:tracePt t="91672" x="6051550" y="3746500"/>
          <p14:tracePt t="91689" x="6070600" y="3714750"/>
          <p14:tracePt t="91706" x="6076950" y="3695700"/>
          <p14:tracePt t="91723" x="6076950" y="3683000"/>
          <p14:tracePt t="91739" x="6076950" y="3676650"/>
          <p14:tracePt t="91756" x="6076950" y="3663950"/>
          <p14:tracePt t="91772" x="6076950" y="3651250"/>
          <p14:tracePt t="91789" x="6070600" y="3632200"/>
          <p14:tracePt t="91806" x="6057900" y="3594100"/>
          <p14:tracePt t="91807" x="6051550" y="3575050"/>
          <p14:tracePt t="91823" x="6045200" y="3556000"/>
          <p14:tracePt t="91839" x="6026150" y="3524250"/>
          <p14:tracePt t="91856" x="6019800" y="3498850"/>
          <p14:tracePt t="91872" x="6013450" y="3486150"/>
          <p14:tracePt t="91889" x="6013450" y="3479800"/>
          <p14:tracePt t="91906" x="6000750" y="3460750"/>
          <p14:tracePt t="91922" x="5994400" y="3441700"/>
          <p14:tracePt t="91939" x="5975350" y="3409950"/>
          <p14:tracePt t="91956" x="5962650" y="3397250"/>
          <p14:tracePt t="91973" x="5949950" y="3378200"/>
          <p14:tracePt t="91989" x="5924550" y="3365500"/>
          <p14:tracePt t="92006" x="5892800" y="3346450"/>
          <p14:tracePt t="92023" x="5848350" y="3327400"/>
          <p14:tracePt t="92024" x="5842000" y="3327400"/>
          <p14:tracePt t="92039" x="5829300" y="3327400"/>
          <p14:tracePt t="92057" x="5822950" y="3321050"/>
          <p14:tracePt t="92089" x="5803900" y="3314700"/>
          <p14:tracePt t="92106" x="5753100" y="3314700"/>
          <p14:tracePt t="92123" x="5657850" y="3314700"/>
          <p14:tracePt t="92139" x="5594350" y="3314700"/>
          <p14:tracePt t="92156" x="5537200" y="3327400"/>
          <p14:tracePt t="92173" x="5511800" y="3333750"/>
          <p14:tracePt t="92189" x="5499100" y="3340100"/>
          <p14:tracePt t="92206" x="5480050" y="3346450"/>
          <p14:tracePt t="92223" x="5454650" y="3359150"/>
          <p14:tracePt t="92239" x="5397500" y="3384550"/>
          <p14:tracePt t="92256" x="5372100" y="3403600"/>
          <p14:tracePt t="92273" x="5359400" y="3422650"/>
          <p14:tracePt t="92289" x="5353050" y="3435350"/>
          <p14:tracePt t="92323" x="5340350" y="3460750"/>
          <p14:tracePt t="92339" x="5340350" y="3479800"/>
          <p14:tracePt t="92356" x="5334000" y="3530600"/>
          <p14:tracePt t="92373" x="5334000" y="3594100"/>
          <p14:tracePt t="92389" x="5340350" y="3657600"/>
          <p14:tracePt t="92406" x="5346700" y="3683000"/>
          <p14:tracePt t="92408" x="5353050" y="3695700"/>
          <p14:tracePt t="92423" x="5359400" y="3702050"/>
          <p14:tracePt t="92424" x="5365750" y="3708400"/>
          <p14:tracePt t="92439" x="5378450" y="3733800"/>
          <p14:tracePt t="92456" x="5397500" y="3759200"/>
          <p14:tracePt t="92473" x="5467350" y="3816350"/>
          <p14:tracePt t="92489" x="5556250" y="3886200"/>
          <p14:tracePt t="92506" x="5664200" y="3943350"/>
          <p14:tracePt t="92523" x="5759450" y="3987800"/>
          <p14:tracePt t="92539" x="5810250" y="3994150"/>
          <p14:tracePt t="92556" x="5835650" y="4006850"/>
          <p14:tracePt t="92573" x="5854700" y="4006850"/>
          <p14:tracePt t="92589" x="5905500" y="4006850"/>
          <p14:tracePt t="92606" x="5949950" y="4006850"/>
          <p14:tracePt t="92607" x="5969000" y="4006850"/>
          <p14:tracePt t="92623" x="5988050" y="3994150"/>
          <p14:tracePt t="92639" x="6019800" y="3962400"/>
          <p14:tracePt t="92656" x="6038850" y="3937000"/>
          <p14:tracePt t="92673" x="6045200" y="3905250"/>
          <p14:tracePt t="92689" x="6057900" y="3879850"/>
          <p14:tracePt t="92706" x="6070600" y="3860800"/>
          <p14:tracePt t="92723" x="6083300" y="3848100"/>
          <p14:tracePt t="92756" x="6089650" y="3841750"/>
          <p14:tracePt t="92773" x="6089650" y="3835400"/>
          <p14:tracePt t="92789" x="6089650" y="3822700"/>
          <p14:tracePt t="92806" x="6102350" y="3816350"/>
          <p14:tracePt t="92823" x="6102350" y="3803650"/>
          <p14:tracePt t="96207" x="6051550" y="3816350"/>
          <p14:tracePt t="96216" x="5981700" y="3822700"/>
          <p14:tracePt t="96224" x="5873750" y="3835400"/>
          <p14:tracePt t="96241" x="5657850" y="3860800"/>
          <p14:tracePt t="96257" x="5384800" y="3898900"/>
          <p14:tracePt t="96274" x="5035550" y="3949700"/>
          <p14:tracePt t="96291" x="4737100" y="3994150"/>
          <p14:tracePt t="96307" x="4514850" y="3994150"/>
          <p14:tracePt t="96324" x="4324350" y="4019550"/>
          <p14:tracePt t="96341" x="4178300" y="4032250"/>
          <p14:tracePt t="96357" x="4076700" y="4057650"/>
          <p14:tracePt t="96374" x="4013200" y="4083050"/>
          <p14:tracePt t="96391" x="3975100" y="4089400"/>
          <p14:tracePt t="96407" x="3975100" y="4095750"/>
          <p14:tracePt t="96455" x="3956050" y="4095750"/>
          <p14:tracePt t="96467" x="3924300" y="4095750"/>
          <p14:tracePt t="96474" x="3873500" y="4095750"/>
          <p14:tracePt t="96491" x="3765550" y="4095750"/>
          <p14:tracePt t="96507" x="3714750" y="4076700"/>
          <p14:tracePt t="96525" x="3708400" y="4076700"/>
          <p14:tracePt t="96541" x="3708400" y="4070350"/>
          <p14:tracePt t="96574" x="3714750" y="4070350"/>
          <p14:tracePt t="96591" x="3721100" y="4070350"/>
          <p14:tracePt t="96592" x="3733800" y="4057650"/>
          <p14:tracePt t="96607" x="3765550" y="4038600"/>
          <p14:tracePt t="96624" x="3854450" y="3981450"/>
          <p14:tracePt t="96641" x="4000500" y="3886200"/>
          <p14:tracePt t="96657" x="4095750" y="3790950"/>
          <p14:tracePt t="96674" x="4127500" y="3752850"/>
          <p14:tracePt t="96691" x="4133850" y="3740150"/>
          <p14:tracePt t="99407" x="0" y="0"/>
        </p14:tracePtLst>
      </p14:laserTrace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GB" dirty="0"/>
              <a:t>Structure – Properties – Processing</a:t>
            </a:r>
          </a:p>
        </p:txBody>
      </p:sp>
      <p:sp>
        <p:nvSpPr>
          <p:cNvPr id="20483" name="Rectangle 3"/>
          <p:cNvSpPr>
            <a:spLocks noGrp="1" noChangeArrowheads="1"/>
          </p:cNvSpPr>
          <p:nvPr>
            <p:ph type="body" sz="half" idx="4294967295"/>
          </p:nvPr>
        </p:nvSpPr>
        <p:spPr>
          <a:xfrm>
            <a:off x="5458664" y="901870"/>
            <a:ext cx="3685336" cy="5105400"/>
          </a:xfrm>
        </p:spPr>
        <p:txBody>
          <a:bodyPr>
            <a:noAutofit/>
          </a:bodyPr>
          <a:lstStyle/>
          <a:p>
            <a:pPr marL="0" indent="0">
              <a:buNone/>
            </a:pPr>
            <a:r>
              <a:rPr lang="en-GB" sz="2000" dirty="0"/>
              <a:t>Arrangement of covalently bonded atoms around asymmetric carbon atoms. </a:t>
            </a:r>
          </a:p>
          <a:p>
            <a:pPr marL="0" indent="0" algn="just">
              <a:buNone/>
            </a:pPr>
            <a:r>
              <a:rPr lang="en-GB" sz="2000" dirty="0"/>
              <a:t>Three possible forms:</a:t>
            </a:r>
          </a:p>
          <a:p>
            <a:pPr lvl="1" indent="-479425"/>
            <a:r>
              <a:rPr lang="en-GB" sz="2000" b="1" i="1" dirty="0"/>
              <a:t>Isotactic</a:t>
            </a:r>
            <a:r>
              <a:rPr lang="en-GB" sz="2000" i="1" dirty="0"/>
              <a:t> (the same side)</a:t>
            </a:r>
          </a:p>
          <a:p>
            <a:pPr lvl="1" indent="-479425">
              <a:buNone/>
            </a:pPr>
            <a:endParaRPr lang="en-GB" sz="2000" dirty="0"/>
          </a:p>
          <a:p>
            <a:pPr lvl="1" indent="-479425">
              <a:buNone/>
            </a:pPr>
            <a:endParaRPr lang="en-GB" sz="2000" dirty="0"/>
          </a:p>
          <a:p>
            <a:pPr lvl="1" indent="-479425">
              <a:buNone/>
            </a:pPr>
            <a:endParaRPr lang="en-GB" sz="2000" dirty="0"/>
          </a:p>
          <a:p>
            <a:pPr lvl="1" indent="-479425"/>
            <a:r>
              <a:rPr lang="en-GB" sz="2000" b="1" i="1" dirty="0" err="1"/>
              <a:t>Syndiotactic</a:t>
            </a:r>
            <a:r>
              <a:rPr lang="en-GB" sz="2000" i="1" dirty="0"/>
              <a:t>        (alternating symmetrically)	</a:t>
            </a:r>
          </a:p>
          <a:p>
            <a:pPr lvl="1" indent="-479425"/>
            <a:endParaRPr lang="en-GB" sz="2000" i="1" dirty="0"/>
          </a:p>
          <a:p>
            <a:pPr lvl="1" indent="-479425"/>
            <a:endParaRPr lang="en-GB" sz="2000" i="1" dirty="0"/>
          </a:p>
          <a:p>
            <a:pPr lvl="1" indent="-479425"/>
            <a:r>
              <a:rPr lang="en-GB" sz="2000" b="1" i="1" dirty="0" err="1"/>
              <a:t>Atactic</a:t>
            </a:r>
            <a:r>
              <a:rPr lang="en-GB" sz="2000" i="1" dirty="0"/>
              <a:t> (random manner)</a:t>
            </a:r>
          </a:p>
          <a:p>
            <a:pPr algn="just">
              <a:buNone/>
            </a:pPr>
            <a:endParaRPr lang="en-US" sz="2000" dirty="0"/>
          </a:p>
        </p:txBody>
      </p:sp>
      <p:sp>
        <p:nvSpPr>
          <p:cNvPr id="2" name="Rectangle 1"/>
          <p:cNvSpPr/>
          <p:nvPr/>
        </p:nvSpPr>
        <p:spPr>
          <a:xfrm>
            <a:off x="108264" y="838172"/>
            <a:ext cx="3401401" cy="707886"/>
          </a:xfrm>
          <a:prstGeom prst="rect">
            <a:avLst/>
          </a:prstGeom>
        </p:spPr>
        <p:txBody>
          <a:bodyPr wrap="square">
            <a:spAutoFit/>
          </a:bodyPr>
          <a:lstStyle/>
          <a:p>
            <a:r>
              <a:rPr lang="en-GB" sz="4000" dirty="0" err="1"/>
              <a:t>Tacticity</a:t>
            </a:r>
            <a:endParaRPr lang="en-GB" sz="4000" dirty="0"/>
          </a:p>
        </p:txBody>
      </p:sp>
      <p:pic>
        <p:nvPicPr>
          <p:cNvPr id="3" name="Picture 2"/>
          <p:cNvPicPr>
            <a:picLocks noChangeAspect="1"/>
          </p:cNvPicPr>
          <p:nvPr/>
        </p:nvPicPr>
        <p:blipFill>
          <a:blip r:embed="rId3"/>
          <a:stretch>
            <a:fillRect/>
          </a:stretch>
        </p:blipFill>
        <p:spPr>
          <a:xfrm>
            <a:off x="1137119" y="1613405"/>
            <a:ext cx="4321545" cy="5003894"/>
          </a:xfrm>
          <a:prstGeom prst="rect">
            <a:avLst/>
          </a:prstGeom>
        </p:spPr>
      </p:pic>
      <p:sp>
        <p:nvSpPr>
          <p:cNvPr id="4" name="Slide Number Placeholder 3"/>
          <p:cNvSpPr>
            <a:spLocks noGrp="1"/>
          </p:cNvSpPr>
          <p:nvPr>
            <p:ph type="sldNum" sz="quarter" idx="12"/>
          </p:nvPr>
        </p:nvSpPr>
        <p:spPr/>
        <p:txBody>
          <a:bodyPr/>
          <a:lstStyle/>
          <a:p>
            <a:fld id="{F71EA363-3AA4-554B-864A-16EC408230E4}" type="slidenum">
              <a:rPr lang="en-GB" smtClean="0"/>
              <a:pPr/>
              <a:t>5</a:t>
            </a:fld>
            <a:endParaRPr lang="en-GB"/>
          </a:p>
        </p:txBody>
      </p:sp>
    </p:spTree>
    <p:extLst>
      <p:ext uri="{BB962C8B-B14F-4D97-AF65-F5344CB8AC3E}">
        <p14:creationId xmlns:p14="http://schemas.microsoft.com/office/powerpoint/2010/main" val="193232950"/>
      </p:ext>
    </p:extLst>
  </p:cSld>
  <p:clrMapOvr>
    <a:masterClrMapping/>
  </p:clrMapOvr>
  <mc:AlternateContent xmlns:mc="http://schemas.openxmlformats.org/markup-compatibility/2006" xmlns:p14="http://schemas.microsoft.com/office/powerpoint/2010/main">
    <mc:Choice Requires="p14">
      <p:transition spd="slow" p14:dur="2000" advTm="96025"/>
    </mc:Choice>
    <mc:Fallback xmlns="">
      <p:transition spd="slow" advTm="96025"/>
    </mc:Fallback>
  </mc:AlternateContent>
  <p:extLst>
    <p:ext uri="{3A86A75C-4F4B-4683-9AE1-C65F6400EC91}">
      <p14:laserTraceLst xmlns:p14="http://schemas.microsoft.com/office/powerpoint/2010/main">
        <p14:tracePtLst>
          <p14:tracePt t="8845" x="4210050" y="3130550"/>
          <p14:tracePt t="8964" x="2825750" y="2946400"/>
          <p14:tracePt t="9050" x="2616200" y="2749550"/>
          <p14:tracePt t="9087" x="2527300" y="2667000"/>
          <p14:tracePt t="9099" x="2508250" y="2647950"/>
          <p14:tracePt t="9105" x="2495550" y="2641600"/>
          <p14:tracePt t="9128" x="2457450" y="2609850"/>
          <p14:tracePt t="9137" x="2368550" y="2565400"/>
          <p14:tracePt t="9155" x="2222500" y="2470150"/>
          <p14:tracePt t="9170" x="2025650" y="2374900"/>
          <p14:tracePt t="9187" x="1911350" y="2336800"/>
          <p14:tracePt t="9204" x="1879600" y="2324100"/>
          <p14:tracePt t="9220" x="1866900" y="2317750"/>
          <p14:tracePt t="9237" x="1841500" y="2305050"/>
          <p14:tracePt t="9254" x="1778000" y="2273300"/>
          <p14:tracePt t="9270" x="1651000" y="2197100"/>
          <p14:tracePt t="9288" x="1511300" y="2101850"/>
          <p14:tracePt t="9304" x="1409700" y="2057400"/>
          <p14:tracePt t="9321" x="1384300" y="2044700"/>
          <p14:tracePt t="9801" x="1390650" y="2044700"/>
          <p14:tracePt t="9813" x="1397000" y="2044700"/>
          <p14:tracePt t="9817" x="1403350" y="2057400"/>
          <p14:tracePt t="9833" x="1409700" y="2063750"/>
          <p14:tracePt t="9849" x="1409700" y="2076450"/>
          <p14:tracePt t="9864" x="1416050" y="2082800"/>
          <p14:tracePt t="9881" x="1422400" y="2089150"/>
          <p14:tracePt t="9913" x="1422400" y="2095500"/>
          <p14:tracePt t="9937" x="1422400" y="2101850"/>
          <p14:tracePt t="9953" x="1422400" y="2108200"/>
          <p14:tracePt t="9969" x="1422400" y="2114550"/>
          <p14:tracePt t="10001" x="1428750" y="2120900"/>
          <p14:tracePt t="10018" x="1428750" y="2127250"/>
          <p14:tracePt t="10033" x="1428750" y="2133600"/>
          <p14:tracePt t="10044" x="1435100" y="2133600"/>
          <p14:tracePt t="10061" x="1435100" y="2139950"/>
          <p14:tracePt t="10073" x="1441450" y="2139950"/>
          <p14:tracePt t="10088" x="1460500" y="2152650"/>
          <p14:tracePt t="10121" x="1485900" y="2159000"/>
          <p14:tracePt t="10138" x="1498600" y="2165350"/>
          <p14:tracePt t="10185" x="1504950" y="2165350"/>
          <p14:tracePt t="10195" x="1517650" y="2165350"/>
          <p14:tracePt t="10204" x="1536700" y="2165350"/>
          <p14:tracePt t="10221" x="1549400" y="2178050"/>
          <p14:tracePt t="10237" x="1555750" y="2178050"/>
          <p14:tracePt t="10271" x="1562100" y="2178050"/>
          <p14:tracePt t="10290" x="1568450" y="2178050"/>
          <p14:tracePt t="10304" x="1574800" y="2178050"/>
          <p14:tracePt t="10321" x="1581150" y="2178050"/>
          <p14:tracePt t="10354" x="1587500" y="2184400"/>
          <p14:tracePt t="10371" x="1600200" y="2190750"/>
          <p14:tracePt t="10387" x="1631950" y="2197100"/>
          <p14:tracePt t="10404" x="1676400" y="2203450"/>
          <p14:tracePt t="10421" x="1695450" y="2209800"/>
          <p14:tracePt t="10437" x="1708150" y="2209800"/>
          <p14:tracePt t="10454" x="1733550" y="2209800"/>
          <p14:tracePt t="10471" x="1758950" y="2209800"/>
          <p14:tracePt t="10488" x="1778000" y="2209800"/>
          <p14:tracePt t="10489" x="1797050" y="2209800"/>
          <p14:tracePt t="10504" x="1809750" y="2209800"/>
          <p14:tracePt t="10521" x="1816100" y="2209800"/>
          <p14:tracePt t="10538" x="1828800" y="2209800"/>
          <p14:tracePt t="10554" x="1835150" y="2190750"/>
          <p14:tracePt t="10571" x="1854200" y="2146300"/>
          <p14:tracePt t="10588" x="1885950" y="2108200"/>
          <p14:tracePt t="10604" x="1898650" y="2089150"/>
          <p14:tracePt t="10622" x="1911350" y="2057400"/>
          <p14:tracePt t="10637" x="1911350" y="2032000"/>
          <p14:tracePt t="10654" x="1911350" y="1987550"/>
          <p14:tracePt t="10671" x="1911350" y="1936750"/>
          <p14:tracePt t="10672" x="1911350" y="1911350"/>
          <p14:tracePt t="10688" x="1924050" y="1873250"/>
          <p14:tracePt t="10704" x="1930400" y="1828800"/>
          <p14:tracePt t="10721" x="1930400" y="1809750"/>
          <p14:tracePt t="10738" x="1930400" y="1803400"/>
          <p14:tracePt t="10771" x="1930400" y="1790700"/>
          <p14:tracePt t="10787" x="1930400" y="1784350"/>
          <p14:tracePt t="10804" x="1924050" y="1758950"/>
          <p14:tracePt t="10821" x="1917700" y="1727200"/>
          <p14:tracePt t="10838" x="1898650" y="1695450"/>
          <p14:tracePt t="10854" x="1879600" y="1676400"/>
          <p14:tracePt t="10871" x="1866900" y="1663700"/>
          <p14:tracePt t="10887" x="1860550" y="1663700"/>
          <p14:tracePt t="10889" x="1854200" y="1657350"/>
          <p14:tracePt t="10904" x="1847850" y="1657350"/>
          <p14:tracePt t="10921" x="1835150" y="1651000"/>
          <p14:tracePt t="10939" x="1816100" y="1644650"/>
          <p14:tracePt t="10954" x="1784350" y="1644650"/>
          <p14:tracePt t="10971" x="1758950" y="1631950"/>
          <p14:tracePt t="10988" x="1739900" y="1625600"/>
          <p14:tracePt t="11005" x="1714500" y="1625600"/>
          <p14:tracePt t="11013" x="1701800" y="1625600"/>
          <p14:tracePt t="11021" x="1682750" y="1625600"/>
          <p14:tracePt t="11038" x="1638300" y="1625600"/>
          <p14:tracePt t="11054" x="1581150" y="1625600"/>
          <p14:tracePt t="11071" x="1517650" y="1625600"/>
          <p14:tracePt t="11072" x="1498600" y="1625600"/>
          <p14:tracePt t="11088" x="1485900" y="1625600"/>
          <p14:tracePt t="11104" x="1473200" y="1625600"/>
          <p14:tracePt t="11121" x="1454150" y="1625600"/>
          <p14:tracePt t="11138" x="1441450" y="1631950"/>
          <p14:tracePt t="11155" x="1416050" y="1651000"/>
          <p14:tracePt t="11171" x="1409700" y="1657350"/>
          <p14:tracePt t="11188" x="1397000" y="1670050"/>
          <p14:tracePt t="11204" x="1384300" y="1682750"/>
          <p14:tracePt t="11221" x="1371600" y="1695450"/>
          <p14:tracePt t="11238" x="1352550" y="1714500"/>
          <p14:tracePt t="11255" x="1352550" y="1720850"/>
          <p14:tracePt t="11271" x="1346200" y="1733550"/>
          <p14:tracePt t="11272" x="1346200" y="1739900"/>
          <p14:tracePt t="11288" x="1346200" y="1746250"/>
          <p14:tracePt t="11304" x="1327150" y="1778000"/>
          <p14:tracePt t="11321" x="1308100" y="1816100"/>
          <p14:tracePt t="11340" x="1308100" y="1841500"/>
          <p14:tracePt t="11355" x="1308100" y="1873250"/>
          <p14:tracePt t="11372" x="1308100" y="1917700"/>
          <p14:tracePt t="11388" x="1308100" y="1943100"/>
          <p14:tracePt t="11405" x="1308100" y="1968500"/>
          <p14:tracePt t="11421" x="1308100" y="1987550"/>
          <p14:tracePt t="11438" x="1314450" y="2000250"/>
          <p14:tracePt t="11454" x="1320800" y="2006600"/>
          <p14:tracePt t="11471" x="1333500" y="2012950"/>
          <p14:tracePt t="11488" x="1339850" y="2012950"/>
          <p14:tracePt t="11489" x="1346200" y="2025650"/>
          <p14:tracePt t="11504" x="1365250" y="2025650"/>
          <p14:tracePt t="11521" x="1390650" y="2038350"/>
          <p14:tracePt t="11538" x="1409700" y="2057400"/>
          <p14:tracePt t="11555" x="1422400" y="2057400"/>
          <p14:tracePt t="11571" x="1428750" y="2057400"/>
          <p14:tracePt t="11604" x="1435100" y="2057400"/>
          <p14:tracePt t="11622" x="1441450" y="2063750"/>
          <p14:tracePt t="11638" x="1441450" y="2070100"/>
          <p14:tracePt t="11654" x="1447800" y="2076450"/>
          <p14:tracePt t="11944" x="1447800" y="2082800"/>
          <p14:tracePt t="11952" x="1454150" y="2082800"/>
          <p14:tracePt t="11979" x="1460500" y="2089150"/>
          <p14:tracePt t="11996" x="1473200" y="2095500"/>
          <p14:tracePt t="12012" x="1492250" y="2101850"/>
          <p14:tracePt t="12026" x="1492250" y="2108200"/>
          <p14:tracePt t="12033" x="1498600" y="2108200"/>
          <p14:tracePt t="12049" x="1504950" y="2108200"/>
          <p14:tracePt t="12061" x="1511300" y="2114550"/>
          <p14:tracePt t="12073" x="1524000" y="2127250"/>
          <p14:tracePt t="12089" x="1536700" y="2127250"/>
          <p14:tracePt t="12104" x="1543050" y="2133600"/>
          <p14:tracePt t="12154" x="1549400" y="2133600"/>
          <p14:tracePt t="12169" x="1562100" y="2133600"/>
          <p14:tracePt t="12180" x="1581150" y="2127250"/>
          <p14:tracePt t="12188" x="1593850" y="2127250"/>
          <p14:tracePt t="12205" x="1593850" y="2120900"/>
          <p14:tracePt t="12221" x="1593850" y="2108200"/>
          <p14:tracePt t="12238" x="1593850" y="2095500"/>
          <p14:tracePt t="12255" x="1593850" y="2082800"/>
          <p14:tracePt t="12271" x="1593850" y="2076450"/>
          <p14:tracePt t="12272" x="1593850" y="2070100"/>
          <p14:tracePt t="12305" x="1593850" y="2057400"/>
          <p14:tracePt t="12322" x="1581150" y="2051050"/>
          <p14:tracePt t="12338" x="1574800" y="2051050"/>
          <p14:tracePt t="12371" x="1562100" y="2044700"/>
          <p14:tracePt t="12388" x="1555750" y="2038350"/>
          <p14:tracePt t="12405" x="1536700" y="2025650"/>
          <p14:tracePt t="12421" x="1530350" y="2019300"/>
          <p14:tracePt t="12438" x="1524000" y="2019300"/>
          <p14:tracePt t="12471" x="1524000" y="2012950"/>
          <p14:tracePt t="12545" x="1536700" y="2012950"/>
          <p14:tracePt t="12553" x="1555750" y="2012950"/>
          <p14:tracePt t="12563" x="1581150" y="2012950"/>
          <p14:tracePt t="12572" x="1606550" y="2012950"/>
          <p14:tracePt t="12588" x="1657350" y="2012950"/>
          <p14:tracePt t="12605" x="1727200" y="2012950"/>
          <p14:tracePt t="12622" x="1803400" y="2012950"/>
          <p14:tracePt t="12638" x="1854200" y="2012950"/>
          <p14:tracePt t="12655" x="1885950" y="2012950"/>
          <p14:tracePt t="12671" x="1898650" y="2012950"/>
          <p14:tracePt t="12672" x="1905000" y="2012950"/>
          <p14:tracePt t="12705" x="1924050" y="2012950"/>
          <p14:tracePt t="12722" x="1955800" y="2012950"/>
          <p14:tracePt t="12738" x="2000250" y="2012950"/>
          <p14:tracePt t="12755" x="2025650" y="2012950"/>
          <p14:tracePt t="12771" x="2044700" y="2012950"/>
          <p14:tracePt t="12788" x="2057400" y="2012950"/>
          <p14:tracePt t="12805" x="2063750" y="2012950"/>
          <p14:tracePt t="12822" x="2089150" y="2012950"/>
          <p14:tracePt t="12838" x="2133600" y="2012950"/>
          <p14:tracePt t="12855" x="2190750" y="2012950"/>
          <p14:tracePt t="12857" x="2235200" y="2012950"/>
          <p14:tracePt t="12872" x="2260600" y="2012950"/>
          <p14:tracePt t="12888" x="2305050" y="2012950"/>
          <p14:tracePt t="12905" x="2317750" y="2012950"/>
          <p14:tracePt t="12921" x="2362200" y="2012950"/>
          <p14:tracePt t="12939" x="2438400" y="2019300"/>
          <p14:tracePt t="12955" x="2508250" y="2032000"/>
          <p14:tracePt t="12972" x="2571750" y="2032000"/>
          <p14:tracePt t="12988" x="2609850" y="2032000"/>
          <p14:tracePt t="13005" x="2616200" y="2032000"/>
          <p14:tracePt t="13022" x="2635250" y="2032000"/>
          <p14:tracePt t="13038" x="2660650" y="2032000"/>
          <p14:tracePt t="13055" x="2705100" y="2032000"/>
          <p14:tracePt t="13072" x="2743200" y="2032000"/>
          <p14:tracePt t="13073" x="2762250" y="2032000"/>
          <p14:tracePt t="13088" x="2787650" y="2032000"/>
          <p14:tracePt t="13105" x="2813050" y="2032000"/>
          <p14:tracePt t="13122" x="2844800" y="2032000"/>
          <p14:tracePt t="13139" x="2921000" y="2032000"/>
          <p14:tracePt t="13155" x="3048000" y="2032000"/>
          <p14:tracePt t="13172" x="3181350" y="2032000"/>
          <p14:tracePt t="13188" x="3276600" y="2032000"/>
          <p14:tracePt t="13205" x="3314700" y="2032000"/>
          <p14:tracePt t="13222" x="3333750" y="2032000"/>
          <p14:tracePt t="13238" x="3371850" y="2032000"/>
          <p14:tracePt t="13255" x="3473450" y="2032000"/>
          <p14:tracePt t="13256" x="3543300" y="2032000"/>
          <p14:tracePt t="13272" x="3651250" y="2032000"/>
          <p14:tracePt t="13273" x="3752850" y="2032000"/>
          <p14:tracePt t="13289" x="3968750" y="2032000"/>
          <p14:tracePt t="13305" x="4121150" y="2032000"/>
          <p14:tracePt t="13322" x="4178300" y="2032000"/>
          <p14:tracePt t="13339" x="4203700" y="2032000"/>
          <p14:tracePt t="13355" x="4222750" y="2032000"/>
          <p14:tracePt t="13372" x="4254500" y="2032000"/>
          <p14:tracePt t="13388" x="4267200" y="2032000"/>
          <p14:tracePt t="13406" x="4273550" y="2032000"/>
          <p14:tracePt t="13480" x="4273550" y="2025650"/>
          <p14:tracePt t="13497" x="4254500" y="2012950"/>
          <p14:tracePt t="13505" x="4203700" y="2012950"/>
          <p14:tracePt t="13522" x="4006850" y="2006600"/>
          <p14:tracePt t="13538" x="3708400" y="2006600"/>
          <p14:tracePt t="13555" x="3384550" y="2006600"/>
          <p14:tracePt t="13572" x="3086100" y="2006600"/>
          <p14:tracePt t="13590" x="2908300" y="2006600"/>
          <p14:tracePt t="13605" x="2774950" y="2006600"/>
          <p14:tracePt t="13622" x="2667000" y="2006600"/>
          <p14:tracePt t="13638" x="2571750" y="2006600"/>
          <p14:tracePt t="13655" x="2444750" y="2006600"/>
          <p14:tracePt t="13656" x="2374900" y="2006600"/>
          <p14:tracePt t="13672" x="2292350" y="2006600"/>
          <p14:tracePt t="13689" x="2063750" y="2006600"/>
          <p14:tracePt t="13705" x="1974850" y="2006600"/>
          <p14:tracePt t="13722" x="1911350" y="2006600"/>
          <p14:tracePt t="13739" x="1860550" y="2006600"/>
          <p14:tracePt t="13755" x="1784350" y="2006600"/>
          <p14:tracePt t="13772" x="1682750" y="2006600"/>
          <p14:tracePt t="13788" x="1593850" y="2006600"/>
          <p14:tracePt t="13805" x="1549400" y="2006600"/>
          <p14:tracePt t="13822" x="1543050" y="2006600"/>
          <p14:tracePt t="13864" x="1536700" y="2006600"/>
          <p14:tracePt t="13873" x="1530350" y="2006600"/>
          <p14:tracePt t="13889" x="1492250" y="2000250"/>
          <p14:tracePt t="13905" x="1447800" y="1987550"/>
          <p14:tracePt t="13922" x="1422400" y="1981200"/>
          <p14:tracePt t="13939" x="1416050" y="1981200"/>
          <p14:tracePt t="14017" x="1409700" y="1981200"/>
          <p14:tracePt t="14027" x="1403350" y="1974850"/>
          <p14:tracePt t="14137" x="1422400" y="1974850"/>
          <p14:tracePt t="14155" x="1600200" y="1974850"/>
          <p14:tracePt t="14172" x="2044700" y="1974850"/>
          <p14:tracePt t="14189" x="2647950" y="1974850"/>
          <p14:tracePt t="14205" x="3232150" y="1974850"/>
          <p14:tracePt t="14222" x="3702050" y="1974850"/>
          <p14:tracePt t="14239" x="4044950" y="1974850"/>
          <p14:tracePt t="14255" x="4292600" y="1974850"/>
          <p14:tracePt t="14256" x="4381500" y="1974850"/>
          <p14:tracePt t="14272" x="4457700" y="1974850"/>
          <p14:tracePt t="14289" x="4533900" y="1974850"/>
          <p14:tracePt t="14337" x="4521200" y="1974850"/>
          <p14:tracePt t="14347" x="4495800" y="1974850"/>
          <p14:tracePt t="14355" x="4464050" y="1974850"/>
          <p14:tracePt t="14372" x="4375150" y="2006600"/>
          <p14:tracePt t="14389" x="4273550" y="2051050"/>
          <p14:tracePt t="14405" x="4127500" y="2108200"/>
          <p14:tracePt t="14422" x="3917950" y="2178050"/>
          <p14:tracePt t="14439" x="3625850" y="2305050"/>
          <p14:tracePt t="14456" x="3416300" y="2362200"/>
          <p14:tracePt t="14457" x="3282950" y="2400300"/>
          <p14:tracePt t="14472" x="3155950" y="2444750"/>
          <p14:tracePt t="14473" x="3079750" y="2457450"/>
          <p14:tracePt t="14489" x="2940050" y="2495550"/>
          <p14:tracePt t="14505" x="2832100" y="2540000"/>
          <p14:tracePt t="14522" x="2743200" y="2578100"/>
          <p14:tracePt t="14539" x="2641600" y="2616200"/>
          <p14:tracePt t="14556" x="2527300" y="2660650"/>
          <p14:tracePt t="14572" x="2400300" y="2692400"/>
          <p14:tracePt t="14589" x="2305050" y="2711450"/>
          <p14:tracePt t="14606" x="2216150" y="2736850"/>
          <p14:tracePt t="14623" x="2159000" y="2743200"/>
          <p14:tracePt t="14639" x="2127250" y="2743200"/>
          <p14:tracePt t="14640" x="2108200" y="2743200"/>
          <p14:tracePt t="14656" x="2082800" y="2743200"/>
          <p14:tracePt t="14672" x="2000250" y="2743200"/>
          <p14:tracePt t="14689" x="1790700" y="2749550"/>
          <p14:tracePt t="14705" x="1670050" y="2774950"/>
          <p14:tracePt t="14722" x="1587500" y="2781300"/>
          <p14:tracePt t="14739" x="1581150" y="2787650"/>
          <p14:tracePt t="14810" x="1574800" y="2794000"/>
          <p14:tracePt t="14817" x="1574800" y="2800350"/>
          <p14:tracePt t="14827" x="1574800" y="2813050"/>
          <p14:tracePt t="14839" x="1612900" y="2832100"/>
          <p14:tracePt t="14856" x="1835150" y="2895600"/>
          <p14:tracePt t="14872" x="2463800" y="2959100"/>
          <p14:tracePt t="14889" x="2876550" y="2959100"/>
          <p14:tracePt t="14905" x="3155950" y="2959100"/>
          <p14:tracePt t="14922" x="3340100" y="2959100"/>
          <p14:tracePt t="14939" x="3486150" y="2959100"/>
          <p14:tracePt t="14956" x="3651250" y="2959100"/>
          <p14:tracePt t="14972" x="3860800" y="2959100"/>
          <p14:tracePt t="14989" x="4140200" y="2959100"/>
          <p14:tracePt t="15006" x="4381500" y="2959100"/>
          <p14:tracePt t="15012" x="4476750" y="2959100"/>
          <p14:tracePt t="15022" x="4559300" y="2959100"/>
          <p14:tracePt t="15025" x="4616450" y="2959100"/>
          <p14:tracePt t="15039" x="4660900" y="2959100"/>
          <p14:tracePt t="15056" x="4686300" y="2959100"/>
          <p14:tracePt t="15073" x="4705350" y="2959100"/>
          <p14:tracePt t="15089" x="4718050" y="2959100"/>
          <p14:tracePt t="15225" x="4679950" y="2959100"/>
          <p14:tracePt t="15233" x="4603750" y="2946400"/>
          <p14:tracePt t="15240" x="4483100" y="2895600"/>
          <p14:tracePt t="15256" x="4375150" y="2844800"/>
          <p14:tracePt t="15273" x="3873500" y="2584450"/>
          <p14:tracePt t="15289" x="3562350" y="2432050"/>
          <p14:tracePt t="15306" x="3314700" y="2317750"/>
          <p14:tracePt t="15322" x="3149600" y="2266950"/>
          <p14:tracePt t="15339" x="3009900" y="2228850"/>
          <p14:tracePt t="15356" x="2921000" y="2203450"/>
          <p14:tracePt t="15372" x="2857500" y="2178050"/>
          <p14:tracePt t="15389" x="2800350" y="2159000"/>
          <p14:tracePt t="15406" x="2705100" y="2120900"/>
          <p14:tracePt t="15422" x="2571750" y="2076450"/>
          <p14:tracePt t="15439" x="2419350" y="2032000"/>
          <p14:tracePt t="15440" x="2349500" y="2006600"/>
          <p14:tracePt t="15456" x="2279650" y="1981200"/>
          <p14:tracePt t="15457" x="2222500" y="1962150"/>
          <p14:tracePt t="15472" x="2127250" y="1917700"/>
          <p14:tracePt t="15489" x="2057400" y="1879600"/>
          <p14:tracePt t="15506" x="1955800" y="1816100"/>
          <p14:tracePt t="15523" x="1873250" y="1790700"/>
          <p14:tracePt t="15539" x="1784350" y="1784350"/>
          <p14:tracePt t="15556" x="1701800" y="1784350"/>
          <p14:tracePt t="15572" x="1644650" y="1784350"/>
          <p14:tracePt t="15590" x="1625600" y="1784350"/>
          <p14:tracePt t="15625" x="1631950" y="1784350"/>
          <p14:tracePt t="15639" x="1708150" y="1784350"/>
          <p14:tracePt t="15656" x="1955800" y="1784350"/>
          <p14:tracePt t="15674" x="2527300" y="1784350"/>
          <p14:tracePt t="15690" x="2940050" y="1835150"/>
          <p14:tracePt t="15706" x="3276600" y="1892300"/>
          <p14:tracePt t="15723" x="3600450" y="1930400"/>
          <p14:tracePt t="15739" x="3867150" y="1974850"/>
          <p14:tracePt t="15756" x="4089400" y="2000250"/>
          <p14:tracePt t="15773" x="4267200" y="2038350"/>
          <p14:tracePt t="15789" x="4362450" y="2070100"/>
          <p14:tracePt t="15806" x="4381500" y="2089150"/>
          <p14:tracePt t="15823" x="4381500" y="2120900"/>
          <p14:tracePt t="15840" x="4362450" y="2184400"/>
          <p14:tracePt t="15856" x="4279900" y="2266950"/>
          <p14:tracePt t="15873" x="4102100" y="2413000"/>
          <p14:tracePt t="15889" x="3905250" y="2533650"/>
          <p14:tracePt t="15906" x="3721100" y="2641600"/>
          <p14:tracePt t="15923" x="3549650" y="2749550"/>
          <p14:tracePt t="15939" x="3365500" y="2832100"/>
          <p14:tracePt t="15956" x="3219450" y="2901950"/>
          <p14:tracePt t="15973" x="3136900" y="2933700"/>
          <p14:tracePt t="15989" x="3117850" y="2946400"/>
          <p14:tracePt t="16145" x="3111500" y="2946400"/>
          <p14:tracePt t="16163" x="3105150" y="2946400"/>
          <p14:tracePt t="16180" x="3098800" y="2946400"/>
          <p14:tracePt t="16185" x="3092450" y="2946400"/>
          <p14:tracePt t="16196" x="3086100" y="2946400"/>
          <p14:tracePt t="16206" x="3073400" y="2946400"/>
          <p14:tracePt t="16223" x="3022600" y="2933700"/>
          <p14:tracePt t="16239" x="2914650" y="2901950"/>
          <p14:tracePt t="16256" x="2819400" y="2870200"/>
          <p14:tracePt t="16273" x="2730500" y="2863850"/>
          <p14:tracePt t="16289" x="2724150" y="2863850"/>
          <p14:tracePt t="16353" x="2768600" y="2870200"/>
          <p14:tracePt t="16363" x="2819400" y="2870200"/>
          <p14:tracePt t="16369" x="2876550" y="2876550"/>
          <p14:tracePt t="16380" x="2971800" y="2901950"/>
          <p14:tracePt t="16389" x="3098800" y="2908300"/>
          <p14:tracePt t="16406" x="3346450" y="2952750"/>
          <p14:tracePt t="16423" x="3625850" y="2990850"/>
          <p14:tracePt t="16439" x="3778250" y="3016250"/>
          <p14:tracePt t="16456" x="3841750" y="3022600"/>
          <p14:tracePt t="16473" x="3879850" y="3028950"/>
          <p14:tracePt t="16490" x="3886200" y="3028950"/>
          <p14:tracePt t="16506" x="3892550" y="3028950"/>
          <p14:tracePt t="16523" x="3905250" y="3028950"/>
          <p14:tracePt t="16540" x="3917950" y="3028950"/>
          <p14:tracePt t="16673" x="3924300" y="3028950"/>
          <p14:tracePt t="16681" x="3968750" y="3028950"/>
          <p14:tracePt t="16689" x="4032250" y="3028950"/>
          <p14:tracePt t="16706" x="4235450" y="3028950"/>
          <p14:tracePt t="16723" x="4508500" y="3028950"/>
          <p14:tracePt t="16739" x="4787900" y="3028950"/>
          <p14:tracePt t="16756" x="5003800" y="3028950"/>
          <p14:tracePt t="16773" x="5143500" y="3028950"/>
          <p14:tracePt t="16790" x="5264150" y="3028950"/>
          <p14:tracePt t="16806" x="5403850" y="3028950"/>
          <p14:tracePt t="16824" x="5632450" y="3028950"/>
          <p14:tracePt t="16840" x="6032500" y="3028950"/>
          <p14:tracePt t="16856" x="6121400" y="3028950"/>
          <p14:tracePt t="16873" x="6311900" y="3016250"/>
          <p14:tracePt t="16890" x="6369050" y="2990850"/>
          <p14:tracePt t="16906" x="6388100" y="2984500"/>
          <p14:tracePt t="16923" x="6394450" y="2978150"/>
          <p14:tracePt t="16956" x="6413500" y="2959100"/>
          <p14:tracePt t="16973" x="6432550" y="2940050"/>
          <p14:tracePt t="16990" x="6464300" y="2921000"/>
          <p14:tracePt t="17006" x="6483350" y="2914650"/>
          <p14:tracePt t="17040" x="6496050" y="2914650"/>
          <p14:tracePt t="17057" x="6521450" y="2901950"/>
          <p14:tracePt t="17073" x="6578600" y="2895600"/>
          <p14:tracePt t="17090" x="6629400" y="2876550"/>
          <p14:tracePt t="17106" x="6635750" y="2870200"/>
          <p14:tracePt t="17123" x="6642100" y="2863850"/>
          <p14:tracePt t="17140" x="6648450" y="2851150"/>
          <p14:tracePt t="17156" x="6673850" y="2819400"/>
          <p14:tracePt t="17173" x="6737350" y="2774950"/>
          <p14:tracePt t="17190" x="6800850" y="2673350"/>
          <p14:tracePt t="17206" x="6832600" y="2527300"/>
          <p14:tracePt t="17223" x="6832600" y="2425700"/>
          <p14:tracePt t="17224" x="6826250" y="2374900"/>
          <p14:tracePt t="17240" x="6813550" y="2336800"/>
          <p14:tracePt t="17256" x="6781800" y="2247900"/>
          <p14:tracePt t="17275" x="6781800" y="2228850"/>
          <p14:tracePt t="17290" x="6769100" y="2203450"/>
          <p14:tracePt t="17307" x="6756400" y="2165350"/>
          <p14:tracePt t="17323" x="6750050" y="2159000"/>
          <p14:tracePt t="17340" x="6731000" y="2146300"/>
          <p14:tracePt t="17356" x="6686550" y="2133600"/>
          <p14:tracePt t="17373" x="6642100" y="2127250"/>
          <p14:tracePt t="17390" x="6597650" y="2120900"/>
          <p14:tracePt t="17407" x="6546850" y="2114550"/>
          <p14:tracePt t="17423" x="6464300" y="2101850"/>
          <p14:tracePt t="17424" x="6419850" y="2101850"/>
          <p14:tracePt t="17440" x="6381750" y="2101850"/>
          <p14:tracePt t="17441" x="6337300" y="2101850"/>
          <p14:tracePt t="17456" x="6267450" y="2101850"/>
          <p14:tracePt t="17473" x="6184900" y="2127250"/>
          <p14:tracePt t="17490" x="6127750" y="2159000"/>
          <p14:tracePt t="17506" x="6083300" y="2197100"/>
          <p14:tracePt t="17523" x="6057900" y="2235200"/>
          <p14:tracePt t="17540" x="6038850" y="2254250"/>
          <p14:tracePt t="17557" x="6032500" y="2292350"/>
          <p14:tracePt t="17573" x="6019800" y="2336800"/>
          <p14:tracePt t="17590" x="6013450" y="2381250"/>
          <p14:tracePt t="17606" x="6013450" y="2425700"/>
          <p14:tracePt t="17623" x="6013450" y="2470150"/>
          <p14:tracePt t="17640" x="6013450" y="2508250"/>
          <p14:tracePt t="17656" x="6045200" y="2565400"/>
          <p14:tracePt t="17674" x="6057900" y="2584450"/>
          <p14:tracePt t="17690" x="6076950" y="2603500"/>
          <p14:tracePt t="17706" x="6096000" y="2616200"/>
          <p14:tracePt t="17723" x="6134100" y="2647950"/>
          <p14:tracePt t="17740" x="6235700" y="2692400"/>
          <p14:tracePt t="17757" x="6369050" y="2724150"/>
          <p14:tracePt t="17773" x="6483350" y="2755900"/>
          <p14:tracePt t="17790" x="6540500" y="2774950"/>
          <p14:tracePt t="17807" x="6553200" y="2781300"/>
          <p14:tracePt t="17823" x="6559550" y="2781300"/>
          <p14:tracePt t="17840" x="6565900" y="2781300"/>
          <p14:tracePt t="17857" x="6604000" y="2800350"/>
          <p14:tracePt t="17874" x="6648450" y="2806700"/>
          <p14:tracePt t="17890" x="6667500" y="2813050"/>
          <p14:tracePt t="17907" x="6673850" y="2813050"/>
          <p14:tracePt t="17923" x="6686550" y="2813050"/>
          <p14:tracePt t="17940" x="6711950" y="2813050"/>
          <p14:tracePt t="17957" x="6781800" y="2813050"/>
          <p14:tracePt t="17973" x="6864350" y="2813050"/>
          <p14:tracePt t="17990" x="6940550" y="2832100"/>
          <p14:tracePt t="18007" x="6965950" y="2832100"/>
          <p14:tracePt t="18012" x="6972300" y="2832100"/>
          <p14:tracePt t="18040" x="6985000" y="2832100"/>
          <p14:tracePt t="18057" x="7010400" y="2832100"/>
          <p14:tracePt t="18075" x="7048500" y="2832100"/>
          <p14:tracePt t="18090" x="7067550" y="2819400"/>
          <p14:tracePt t="18107" x="7080250" y="2813050"/>
          <p14:tracePt t="18123" x="7092950" y="2800350"/>
          <p14:tracePt t="18140" x="7099300" y="2781300"/>
          <p14:tracePt t="18157" x="7124700" y="2768600"/>
          <p14:tracePt t="18173" x="7156450" y="2749550"/>
          <p14:tracePt t="18190" x="7188200" y="2724150"/>
          <p14:tracePt t="18207" x="7219950" y="2698750"/>
          <p14:tracePt t="18223" x="7219950" y="2692400"/>
          <p14:tracePt t="18224" x="7226300" y="2692400"/>
          <p14:tracePt t="18240" x="7232650" y="2679700"/>
          <p14:tracePt t="18241" x="7232650" y="2673350"/>
          <p14:tracePt t="18257" x="7251700" y="2647950"/>
          <p14:tracePt t="18274" x="7270750" y="2628900"/>
          <p14:tracePt t="18290" x="7283450" y="2603500"/>
          <p14:tracePt t="18307" x="7289800" y="2578100"/>
          <p14:tracePt t="18324" x="7302500" y="2552700"/>
          <p14:tracePt t="18340" x="7302500" y="2508250"/>
          <p14:tracePt t="18357" x="7302500" y="2463800"/>
          <p14:tracePt t="18373" x="7308850" y="2413000"/>
          <p14:tracePt t="18390" x="7308850" y="2381250"/>
          <p14:tracePt t="18407" x="7308850" y="2336800"/>
          <p14:tracePt t="18424" x="7308850" y="2317750"/>
          <p14:tracePt t="18425" x="7302500" y="2311400"/>
          <p14:tracePt t="18441" x="7302500" y="2298700"/>
          <p14:tracePt t="18457" x="7289800" y="2292350"/>
          <p14:tracePt t="18474" x="7283450" y="2286000"/>
          <p14:tracePt t="18490" x="7283450" y="2279650"/>
          <p14:tracePt t="18507" x="7264400" y="2266950"/>
          <p14:tracePt t="18524" x="7245350" y="2247900"/>
          <p14:tracePt t="18540" x="7213600" y="2228850"/>
          <p14:tracePt t="18557" x="7156450" y="2203450"/>
          <p14:tracePt t="18573" x="7080250" y="2171700"/>
          <p14:tracePt t="18590" x="6985000" y="2152650"/>
          <p14:tracePt t="18607" x="6915150" y="2139950"/>
          <p14:tracePt t="18608" x="6889750" y="2139950"/>
          <p14:tracePt t="18623" x="6864350" y="2139950"/>
          <p14:tracePt t="18625" x="6845300" y="2139950"/>
          <p14:tracePt t="18640" x="6832600" y="2139950"/>
          <p14:tracePt t="18657" x="6788150" y="2139950"/>
          <p14:tracePt t="18674" x="6724650" y="2139950"/>
          <p14:tracePt t="18690" x="6667500" y="2139950"/>
          <p14:tracePt t="18707" x="6597650" y="2139950"/>
          <p14:tracePt t="18724" x="6534150" y="2139950"/>
          <p14:tracePt t="18740" x="6496050" y="2139950"/>
          <p14:tracePt t="18757" x="6464300" y="2139950"/>
          <p14:tracePt t="18774" x="6419850" y="2139950"/>
          <p14:tracePt t="18790" x="6330950" y="2152650"/>
          <p14:tracePt t="18807" x="6229350" y="2165350"/>
          <p14:tracePt t="18824" x="6134100" y="2178050"/>
          <p14:tracePt t="18841" x="6076950" y="2203450"/>
          <p14:tracePt t="18857" x="6032500" y="2228850"/>
          <p14:tracePt t="18874" x="6000750" y="2247900"/>
          <p14:tracePt t="18890" x="5975350" y="2266950"/>
          <p14:tracePt t="18907" x="5956300" y="2305050"/>
          <p14:tracePt t="18924" x="5937250" y="2349500"/>
          <p14:tracePt t="18940" x="5911850" y="2419350"/>
          <p14:tracePt t="18957" x="5892800" y="2476500"/>
          <p14:tracePt t="18974" x="5892800" y="2514600"/>
          <p14:tracePt t="18990" x="5892800" y="2533650"/>
          <p14:tracePt t="19007" x="5892800" y="2559050"/>
          <p14:tracePt t="19008" x="5892800" y="2565400"/>
          <p14:tracePt t="19024" x="5892800" y="2578100"/>
          <p14:tracePt t="19040" x="5892800" y="2635250"/>
          <p14:tracePt t="19057" x="5937250" y="2686050"/>
          <p14:tracePt t="19074" x="6007100" y="2749550"/>
          <p14:tracePt t="19091" x="6076950" y="2787650"/>
          <p14:tracePt t="19107" x="6115050" y="2794000"/>
          <p14:tracePt t="19124" x="6140450" y="2806700"/>
          <p14:tracePt t="19140" x="6146800" y="2806700"/>
          <p14:tracePt t="19157" x="6153150" y="2806700"/>
          <p14:tracePt t="19174" x="6159500" y="2813050"/>
          <p14:tracePt t="19190" x="6178550" y="2819400"/>
          <p14:tracePt t="19207" x="6203950" y="2825750"/>
          <p14:tracePt t="19224" x="6242050" y="2832100"/>
          <p14:tracePt t="19240" x="6286500" y="2838450"/>
          <p14:tracePt t="19257" x="6311900" y="2838450"/>
          <p14:tracePt t="19274" x="6343650" y="2857500"/>
          <p14:tracePt t="19291" x="6375400" y="2863850"/>
          <p14:tracePt t="19307" x="6407150" y="2863850"/>
          <p14:tracePt t="19324" x="6419850" y="2863850"/>
          <p14:tracePt t="19341" x="6432550" y="2863850"/>
          <p14:tracePt t="19357" x="6470650" y="2863850"/>
          <p14:tracePt t="19374" x="6515100" y="2863850"/>
          <p14:tracePt t="19390" x="6546850" y="2863850"/>
          <p14:tracePt t="19407" x="6572250" y="2863850"/>
          <p14:tracePt t="19424" x="6584950" y="2863850"/>
          <p14:tracePt t="19440" x="6591300" y="2863850"/>
          <p14:tracePt t="19457" x="6616700" y="2863850"/>
          <p14:tracePt t="19474" x="6661150" y="2863850"/>
          <p14:tracePt t="19490" x="6705600" y="2863850"/>
          <p14:tracePt t="19507" x="6711950" y="2863850"/>
          <p14:tracePt t="19593" x="6718300" y="2863850"/>
          <p14:tracePt t="21545" x="6711950" y="2863850"/>
          <p14:tracePt t="21553" x="6705600" y="2857500"/>
          <p14:tracePt t="21563" x="6686550" y="2857500"/>
          <p14:tracePt t="21575" x="6680200" y="2857500"/>
          <p14:tracePt t="21592" x="6661150" y="2844800"/>
          <p14:tracePt t="21649" x="6654800" y="2832100"/>
          <p14:tracePt t="21657" x="6648450" y="2806700"/>
          <p14:tracePt t="21675" x="6629400" y="2755900"/>
          <p14:tracePt t="21691" x="6610350" y="2730500"/>
          <p14:tracePt t="21708" x="6604000" y="2711450"/>
          <p14:tracePt t="21725" x="6584950" y="2692400"/>
          <p14:tracePt t="21741" x="6572250" y="2679700"/>
          <p14:tracePt t="21758" x="6546850" y="2660650"/>
          <p14:tracePt t="21775" x="6521450" y="2654300"/>
          <p14:tracePt t="21776" x="6515100" y="2654300"/>
          <p14:tracePt t="21791" x="6502400" y="2654300"/>
          <p14:tracePt t="21808" x="6496050" y="2654300"/>
          <p14:tracePt t="21953" x="6521450" y="2654300"/>
          <p14:tracePt t="21965" x="6559550" y="2654300"/>
          <p14:tracePt t="21970" x="6604000" y="2654300"/>
          <p14:tracePt t="21976" x="6629400" y="2654300"/>
          <p14:tracePt t="21991" x="6661150" y="2654300"/>
          <p14:tracePt t="22008" x="6724650" y="2654300"/>
          <p14:tracePt t="22025" x="6870700" y="2654300"/>
          <p14:tracePt t="22041" x="6972300" y="2654300"/>
          <p14:tracePt t="22059" x="7054850" y="2654300"/>
          <p14:tracePt t="22075" x="7105650" y="2654300"/>
          <p14:tracePt t="22092" x="7137400" y="2654300"/>
          <p14:tracePt t="22108" x="7150100" y="2654300"/>
          <p14:tracePt t="22125" x="7169150" y="2654300"/>
          <p14:tracePt t="22142" x="7232650" y="2654300"/>
          <p14:tracePt t="22158" x="7289800" y="2635250"/>
          <p14:tracePt t="22175" x="7321550" y="2616200"/>
          <p14:tracePt t="22191" x="7346950" y="2590800"/>
          <p14:tracePt t="22208" x="7366000" y="2571750"/>
          <p14:tracePt t="22225" x="7391400" y="2527300"/>
          <p14:tracePt t="22241" x="7416800" y="2489200"/>
          <p14:tracePt t="22258" x="7454900" y="2432050"/>
          <p14:tracePt t="22275" x="7480300" y="2381250"/>
          <p14:tracePt t="22292" x="7486650" y="2330450"/>
          <p14:tracePt t="22308" x="7486650" y="2292350"/>
          <p14:tracePt t="22325" x="7486650" y="2266950"/>
          <p14:tracePt t="22341" x="7486650" y="2254250"/>
          <p14:tracePt t="22358" x="7486650" y="2247900"/>
          <p14:tracePt t="22375" x="7473950" y="2228850"/>
          <p14:tracePt t="22391" x="7442200" y="2203450"/>
          <p14:tracePt t="22408" x="7378700" y="2178050"/>
          <p14:tracePt t="22425" x="7245350" y="2133600"/>
          <p14:tracePt t="22441" x="7143750" y="2114550"/>
          <p14:tracePt t="22458" x="7054850" y="2101850"/>
          <p14:tracePt t="22475" x="6978650" y="2089150"/>
          <p14:tracePt t="22492" x="6896100" y="2076450"/>
          <p14:tracePt t="22508" x="6813550" y="2070100"/>
          <p14:tracePt t="22525" x="6743700" y="2070100"/>
          <p14:tracePt t="22542" x="6654800" y="2070100"/>
          <p14:tracePt t="22559" x="6584950" y="2070100"/>
          <p14:tracePt t="22575" x="6489700" y="2095500"/>
          <p14:tracePt t="22592" x="6407150" y="2120900"/>
          <p14:tracePt t="22609" x="6318250" y="2146300"/>
          <p14:tracePt t="22625" x="6203950" y="2178050"/>
          <p14:tracePt t="22642" x="6127750" y="2197100"/>
          <p14:tracePt t="22659" x="6076950" y="2241550"/>
          <p14:tracePt t="22675" x="6026150" y="2286000"/>
          <p14:tracePt t="22692" x="5988050" y="2311400"/>
          <p14:tracePt t="22708" x="5969000" y="2324100"/>
          <p14:tracePt t="22725" x="5956300" y="2336800"/>
          <p14:tracePt t="22742" x="5956300" y="2362200"/>
          <p14:tracePt t="22758" x="5956300" y="2387600"/>
          <p14:tracePt t="22776" x="5956300" y="2432050"/>
          <p14:tracePt t="22792" x="5956300" y="2495550"/>
          <p14:tracePt t="22808" x="6038850" y="2622550"/>
          <p14:tracePt t="22825" x="6127750" y="2717800"/>
          <p14:tracePt t="22842" x="6210300" y="2768600"/>
          <p14:tracePt t="22859" x="6292850" y="2806700"/>
          <p14:tracePt t="22875" x="6324600" y="2825750"/>
          <p14:tracePt t="22892" x="6337300" y="2825750"/>
          <p14:tracePt t="22908" x="6369050" y="2844800"/>
          <p14:tracePt t="22925" x="6438900" y="2870200"/>
          <p14:tracePt t="22942" x="6565900" y="2908300"/>
          <p14:tracePt t="22958" x="6699250" y="2933700"/>
          <p14:tracePt t="22975" x="6788150" y="2940050"/>
          <p14:tracePt t="22976" x="6800850" y="2940050"/>
          <p14:tracePt t="22991" x="6807200" y="2940050"/>
          <p14:tracePt t="25530" x="6800850" y="2965450"/>
          <p14:tracePt t="25537" x="6743700" y="3079750"/>
          <p14:tracePt t="25546" x="6680200" y="3200400"/>
          <p14:tracePt t="25559" x="6604000" y="3333750"/>
          <p14:tracePt t="25576" x="6502400" y="3517900"/>
          <p14:tracePt t="25593" x="6400800" y="3683000"/>
          <p14:tracePt t="25610" x="6400800" y="3708400"/>
          <p14:tracePt t="25626" x="6381750" y="3733800"/>
          <p14:tracePt t="25721" x="6381750" y="3740150"/>
          <p14:tracePt t="25810" x="6375400" y="3740150"/>
          <p14:tracePt t="25825" x="6369050" y="3733800"/>
          <p14:tracePt t="25843" x="6362700" y="3733800"/>
          <p14:tracePt t="25867" x="6362700" y="3727450"/>
          <p14:tracePt t="25929" x="6350000" y="3721100"/>
          <p14:tracePt t="25937" x="6343650" y="3721100"/>
          <p14:tracePt t="25944" x="6337300" y="3714750"/>
          <p14:tracePt t="25960" x="6318250" y="3708400"/>
          <p14:tracePt t="25978" x="6273800" y="3702050"/>
          <p14:tracePt t="25993" x="6191250" y="3689350"/>
          <p14:tracePt t="26009" x="6057900" y="3676650"/>
          <p14:tracePt t="26026" x="5899150" y="3676650"/>
          <p14:tracePt t="26043" x="5784850" y="3676650"/>
          <p14:tracePt t="26060" x="5765800" y="3676650"/>
          <p14:tracePt t="26076" x="5759450" y="3676650"/>
          <p14:tracePt t="26093" x="5746750" y="3676650"/>
          <p14:tracePt t="26109" x="5708650" y="3676650"/>
          <p14:tracePt t="26126" x="5632450" y="3676650"/>
          <p14:tracePt t="26143" x="5530850" y="3676650"/>
          <p14:tracePt t="26159" x="5422900" y="3676650"/>
          <p14:tracePt t="26160" x="5359400" y="3676650"/>
          <p14:tracePt t="26176" x="5302250" y="3676650"/>
          <p14:tracePt t="26177" x="5245100" y="3676650"/>
          <p14:tracePt t="26193" x="5181600" y="3676650"/>
          <p14:tracePt t="26209" x="5156200" y="3683000"/>
          <p14:tracePt t="26226" x="5137150" y="3695700"/>
          <p14:tracePt t="26243" x="5105400" y="3714750"/>
          <p14:tracePt t="26259" x="5041900" y="3740150"/>
          <p14:tracePt t="26276" x="4953000" y="3778250"/>
          <p14:tracePt t="26293" x="4864100" y="3816350"/>
          <p14:tracePt t="26310" x="4794250" y="3848100"/>
          <p14:tracePt t="26326" x="4743450" y="3873500"/>
          <p14:tracePt t="26343" x="4692650" y="3898900"/>
          <p14:tracePt t="26360" x="4629150" y="3930650"/>
          <p14:tracePt t="26376" x="4559300" y="3968750"/>
          <p14:tracePt t="26393" x="4464050" y="4013200"/>
          <p14:tracePt t="26409" x="4438650" y="4025900"/>
          <p14:tracePt t="26426" x="4419600" y="4032250"/>
          <p14:tracePt t="26443" x="4413250" y="4038600"/>
          <p14:tracePt t="26484" x="4406900" y="4038600"/>
          <p14:tracePt t="26501" x="4400550" y="4038600"/>
          <p14:tracePt t="26509" x="4387850" y="4038600"/>
          <p14:tracePt t="26527" x="4381500" y="4038600"/>
          <p14:tracePt t="26600" x="4375150" y="4038600"/>
          <p14:tracePt t="26609" x="4368800" y="4038600"/>
          <p14:tracePt t="27402" x="4343400" y="4038600"/>
          <p14:tracePt t="27409" x="4311650" y="4038600"/>
          <p14:tracePt t="27427" x="4191000" y="4038600"/>
          <p14:tracePt t="27443" x="4006850" y="4038600"/>
          <p14:tracePt t="27460" x="3727450" y="4038600"/>
          <p14:tracePt t="27477" x="3333750" y="4038600"/>
          <p14:tracePt t="27494" x="2984500" y="4038600"/>
          <p14:tracePt t="27511" x="2673350" y="4038600"/>
          <p14:tracePt t="27527" x="2444750" y="4038600"/>
          <p14:tracePt t="27544" x="2305050" y="4032250"/>
          <p14:tracePt t="27560" x="2216150" y="4032250"/>
          <p14:tracePt t="27561" x="2190750" y="4032250"/>
          <p14:tracePt t="27577" x="2171700" y="4032250"/>
          <p14:tracePt t="27618" x="2165350" y="4032250"/>
          <p14:tracePt t="27627" x="2146300" y="4025900"/>
          <p14:tracePt t="27643" x="2114550" y="4000500"/>
          <p14:tracePt t="27660" x="2032000" y="3968750"/>
          <p14:tracePt t="27677" x="1930400" y="3930650"/>
          <p14:tracePt t="27693" x="1822450" y="3873500"/>
          <p14:tracePt t="27710" x="1701800" y="3835400"/>
          <p14:tracePt t="27727" x="1625600" y="3810000"/>
          <p14:tracePt t="27744" x="1581150" y="3790950"/>
          <p14:tracePt t="27760" x="1555750" y="3778250"/>
          <p14:tracePt t="27776" x="1549400" y="3778250"/>
          <p14:tracePt t="27793" x="1543050" y="3765550"/>
          <p14:tracePt t="27881" x="1543050" y="3759200"/>
          <p14:tracePt t="27889" x="1536700" y="3746500"/>
          <p14:tracePt t="27899" x="1530350" y="3746500"/>
          <p14:tracePt t="27917" x="1530350" y="3740150"/>
          <p14:tracePt t="27927" x="1530350" y="3733800"/>
          <p14:tracePt t="27943" x="1530350" y="3721100"/>
          <p14:tracePt t="27960" x="1530350" y="3708400"/>
          <p14:tracePt t="27977" x="1543050" y="3632200"/>
          <p14:tracePt t="27994" x="1543050" y="3575050"/>
          <p14:tracePt t="28010" x="1543050" y="3517900"/>
          <p14:tracePt t="28027" x="1549400" y="3486150"/>
          <p14:tracePt t="28044" x="1562100" y="3467100"/>
          <p14:tracePt t="28129" x="1562100" y="3460750"/>
          <p14:tracePt t="28281" x="1562100" y="3454400"/>
          <p14:tracePt t="28569" x="1574800" y="3460750"/>
          <p14:tracePt t="28577" x="1587500" y="3467100"/>
          <p14:tracePt t="28594" x="1600200" y="3486150"/>
          <p14:tracePt t="28610" x="1625600" y="3517900"/>
          <p14:tracePt t="28627" x="1670050" y="3568700"/>
          <p14:tracePt t="28644" x="1701800" y="3613150"/>
          <p14:tracePt t="28660" x="1727200" y="3657600"/>
          <p14:tracePt t="28677" x="1778000" y="3714750"/>
          <p14:tracePt t="28694" x="1809750" y="3759200"/>
          <p14:tracePt t="28710" x="1841500" y="3797300"/>
          <p14:tracePt t="28727" x="1879600" y="3841750"/>
          <p14:tracePt t="28728" x="1885950" y="3854450"/>
          <p14:tracePt t="28744" x="1898650" y="3879850"/>
          <p14:tracePt t="28745" x="1911350" y="3886200"/>
          <p14:tracePt t="28760" x="1917700" y="3905250"/>
          <p14:tracePt t="28777" x="1924050" y="3924300"/>
          <p14:tracePt t="28794" x="1930400" y="3924300"/>
          <p14:tracePt t="28810" x="1930400" y="3937000"/>
          <p14:tracePt t="28827" x="1930400" y="3956050"/>
          <p14:tracePt t="28844" x="1936750" y="3987800"/>
          <p14:tracePt t="28861" x="1974850" y="4044950"/>
          <p14:tracePt t="28877" x="2032000" y="4102100"/>
          <p14:tracePt t="28894" x="2082800" y="4127500"/>
          <p14:tracePt t="28910" x="2114550" y="4140200"/>
          <p14:tracePt t="28927" x="2120900" y="4152900"/>
          <p14:tracePt t="28928" x="2127250" y="4152900"/>
          <p14:tracePt t="28960" x="2127250" y="4159250"/>
          <p14:tracePt t="28977" x="2165350" y="4210050"/>
          <p14:tracePt t="28994" x="2228850" y="4241800"/>
          <p14:tracePt t="29011" x="2286000" y="4273550"/>
          <p14:tracePt t="29028" x="2311400" y="4279900"/>
          <p14:tracePt t="29060" x="2317750" y="4286250"/>
          <p14:tracePt t="29094" x="2355850" y="4292600"/>
          <p14:tracePt t="29110" x="2419350" y="4318000"/>
          <p14:tracePt t="29127" x="2451100" y="4330700"/>
          <p14:tracePt t="29144" x="2457450" y="4330700"/>
          <p14:tracePt t="29331" x="2463800" y="4330700"/>
          <p14:tracePt t="29353" x="2463800" y="4324350"/>
          <p14:tracePt t="29361" x="2463800" y="4318000"/>
          <p14:tracePt t="29370" x="2451100" y="4305300"/>
          <p14:tracePt t="29377" x="2432050" y="4292600"/>
          <p14:tracePt t="29394" x="2355850" y="4254500"/>
          <p14:tracePt t="29410" x="2273300" y="4203700"/>
          <p14:tracePt t="29427" x="2209800" y="4152900"/>
          <p14:tracePt t="29444" x="2139950" y="4095750"/>
          <p14:tracePt t="29460" x="2076450" y="4038600"/>
          <p14:tracePt t="29477" x="2000250" y="3975100"/>
          <p14:tracePt t="29495" x="1911350" y="3930650"/>
          <p14:tracePt t="29510" x="1835150" y="3898900"/>
          <p14:tracePt t="29527" x="1803400" y="3879850"/>
          <p14:tracePt t="29544" x="1784350" y="3860800"/>
          <p14:tracePt t="29560" x="1758950" y="3829050"/>
          <p14:tracePt t="29577" x="1746250" y="3803650"/>
          <p14:tracePt t="29596" x="1739900" y="3790950"/>
          <p14:tracePt t="29611" x="1727200" y="3771900"/>
          <p14:tracePt t="29627" x="1714500" y="3759200"/>
          <p14:tracePt t="29644" x="1695450" y="3740150"/>
          <p14:tracePt t="29661" x="1638300" y="3702050"/>
          <p14:tracePt t="29677" x="1587500" y="3644900"/>
          <p14:tracePt t="29694" x="1536700" y="3562350"/>
          <p14:tracePt t="29711" x="1498600" y="3498850"/>
          <p14:tracePt t="29727" x="1473200" y="3467100"/>
          <p14:tracePt t="29744" x="1454150" y="3448050"/>
          <p14:tracePt t="29761" x="1441450" y="3435350"/>
          <p14:tracePt t="29888" x="1447800" y="3435350"/>
          <p14:tracePt t="29900" x="1466850" y="3435350"/>
          <p14:tracePt t="29907" x="1473200" y="3441700"/>
          <p14:tracePt t="29912" x="1485900" y="3441700"/>
          <p14:tracePt t="29927" x="1492250" y="3448050"/>
          <p14:tracePt t="29961" x="1498600" y="3454400"/>
          <p14:tracePt t="29977" x="1504950" y="3473450"/>
          <p14:tracePt t="29994" x="1524000" y="3498850"/>
          <p14:tracePt t="30011" x="1549400" y="3536950"/>
          <p14:tracePt t="30027" x="1562100" y="3549650"/>
          <p14:tracePt t="30061" x="1574800" y="3562350"/>
          <p14:tracePt t="30094" x="1581150" y="3568700"/>
          <p14:tracePt t="30128" x="1593850" y="3568700"/>
          <p14:tracePt t="30256" x="1593850" y="3562350"/>
          <p14:tracePt t="30269" x="1593850" y="3549650"/>
          <p14:tracePt t="30272" x="1587500" y="3549650"/>
          <p14:tracePt t="30283" x="1587500" y="3536950"/>
          <p14:tracePt t="30294" x="1581150" y="3524250"/>
          <p14:tracePt t="30402" x="1581150" y="3517900"/>
          <p14:tracePt t="30409" x="1587500" y="3517900"/>
          <p14:tracePt t="30418" x="1606550" y="3517900"/>
          <p14:tracePt t="30427" x="1657350" y="3556000"/>
          <p14:tracePt t="30444" x="1803400" y="3689350"/>
          <p14:tracePt t="30461" x="2019300" y="3911600"/>
          <p14:tracePt t="30477" x="2139950" y="4064000"/>
          <p14:tracePt t="30494" x="2235200" y="4197350"/>
          <p14:tracePt t="30511" x="2324100" y="4298950"/>
          <p14:tracePt t="30528" x="2419350" y="4375150"/>
          <p14:tracePt t="30544" x="2489200" y="4413250"/>
          <p14:tracePt t="30561" x="2501900" y="4419600"/>
          <p14:tracePt t="30594" x="2508250" y="4425950"/>
          <p14:tracePt t="30747" x="2520950" y="4419600"/>
          <p14:tracePt t="30753" x="2552700" y="4381500"/>
          <p14:tracePt t="30761" x="2597150" y="4330700"/>
          <p14:tracePt t="30778" x="2679700" y="4222750"/>
          <p14:tracePt t="30795" x="2774950" y="4095750"/>
          <p14:tracePt t="30811" x="2838450" y="3994150"/>
          <p14:tracePt t="30828" x="2921000" y="3911600"/>
          <p14:tracePt t="30844" x="2997200" y="3803650"/>
          <p14:tracePt t="30861" x="3041650" y="3721100"/>
          <p14:tracePt t="30878" x="3060700" y="3651250"/>
          <p14:tracePt t="30894" x="3079750" y="3575050"/>
          <p14:tracePt t="30911" x="3105150" y="3505200"/>
          <p14:tracePt t="30912" x="3105150" y="3486150"/>
          <p14:tracePt t="30928" x="3111500" y="3467100"/>
          <p14:tracePt t="30944" x="3136900" y="3429000"/>
          <p14:tracePt t="30961" x="3149600" y="3416300"/>
          <p14:tracePt t="31019" x="3162300" y="3416300"/>
          <p14:tracePt t="31025" x="3175000" y="3416300"/>
          <p14:tracePt t="31036" x="3200400" y="3429000"/>
          <p14:tracePt t="31044" x="3225800" y="3454400"/>
          <p14:tracePt t="31061" x="3302000" y="3530600"/>
          <p14:tracePt t="31078" x="3403600" y="3613150"/>
          <p14:tracePt t="31094" x="3492500" y="3695700"/>
          <p14:tracePt t="31111" x="3581400" y="3790950"/>
          <p14:tracePt t="31112" x="3644900" y="3867150"/>
          <p14:tracePt t="31128" x="3727450" y="3975100"/>
          <p14:tracePt t="31145" x="4006850" y="4292600"/>
          <p14:tracePt t="31161" x="4178300" y="4400550"/>
          <p14:tracePt t="31178" x="4305300" y="4470400"/>
          <p14:tracePt t="31195" x="4387850" y="4533900"/>
          <p14:tracePt t="31211" x="4432300" y="4565650"/>
          <p14:tracePt t="31228" x="4495800" y="4629150"/>
          <p14:tracePt t="31245" x="4552950" y="4679950"/>
          <p14:tracePt t="31261" x="4572000" y="4699000"/>
          <p14:tracePt t="31305" x="4578350" y="4679950"/>
          <p14:tracePt t="31313" x="4597400" y="4648200"/>
          <p14:tracePt t="31328" x="4610100" y="4616450"/>
          <p14:tracePt t="31344" x="4699000" y="4495800"/>
          <p14:tracePt t="31361" x="4775200" y="4368800"/>
          <p14:tracePt t="31378" x="4851400" y="4210050"/>
          <p14:tracePt t="31394" x="4933950" y="3930650"/>
          <p14:tracePt t="31411" x="5041900" y="3581400"/>
          <p14:tracePt t="31428" x="5181600" y="3302000"/>
          <p14:tracePt t="31445" x="5321300" y="3079750"/>
          <p14:tracePt t="31461" x="5403850" y="2965450"/>
          <p14:tracePt t="31478" x="5454650" y="2889250"/>
          <p14:tracePt t="31495" x="5499100" y="2857500"/>
          <p14:tracePt t="31511" x="5530850" y="2844800"/>
          <p14:tracePt t="31512" x="5556250" y="2844800"/>
          <p14:tracePt t="31528" x="5594350" y="2838450"/>
          <p14:tracePt t="31545" x="5657850" y="2838450"/>
          <p14:tracePt t="31561" x="5676900" y="2838450"/>
          <p14:tracePt t="31578" x="5683250" y="2851150"/>
          <p14:tracePt t="31595" x="5702300" y="2876550"/>
          <p14:tracePt t="31611" x="5759450" y="2959100"/>
          <p14:tracePt t="31628" x="5842000" y="3067050"/>
          <p14:tracePt t="31645" x="5918200" y="3200400"/>
          <p14:tracePt t="31661" x="5981700" y="3314700"/>
          <p14:tracePt t="31678" x="6000750" y="3397250"/>
          <p14:tracePt t="31695" x="6000750" y="3492500"/>
          <p14:tracePt t="31711" x="6013450" y="3619500"/>
          <p14:tracePt t="31728" x="6051550" y="3759200"/>
          <p14:tracePt t="31745" x="6102350" y="3879850"/>
          <p14:tracePt t="31809" x="6108700" y="3879850"/>
          <p14:tracePt t="31976" x="6108700" y="3873500"/>
          <p14:tracePt t="31985" x="6102350" y="3873500"/>
          <p14:tracePt t="33001" x="6096000" y="3873500"/>
          <p14:tracePt t="33009" x="6089650" y="3873500"/>
          <p14:tracePt t="33019" x="6083300" y="3873500"/>
          <p14:tracePt t="33028" x="6076950" y="3873500"/>
          <p14:tracePt t="33045" x="6070600" y="3873500"/>
          <p14:tracePt t="33061" x="6070600" y="3879850"/>
          <p14:tracePt t="33098" x="6070600" y="3892550"/>
          <p14:tracePt t="33112" x="6070600" y="3898900"/>
          <p14:tracePt t="33128" x="6070600" y="3924300"/>
          <p14:tracePt t="33145" x="6070600" y="3943350"/>
          <p14:tracePt t="33178" x="6070600" y="3962400"/>
          <p14:tracePt t="33195" x="6115050" y="3987800"/>
          <p14:tracePt t="33212" x="6235700" y="4032250"/>
          <p14:tracePt t="33228" x="6400800" y="4083050"/>
          <p14:tracePt t="33245" x="6559550" y="4121150"/>
          <p14:tracePt t="33262" x="6654800" y="4133850"/>
          <p14:tracePt t="33279" x="6692900" y="4133850"/>
          <p14:tracePt t="33295" x="6724650" y="4133850"/>
          <p14:tracePt t="33312" x="6807200" y="4140200"/>
          <p14:tracePt t="33328" x="7029450" y="4152900"/>
          <p14:tracePt t="33345" x="7162800" y="4152900"/>
          <p14:tracePt t="33362" x="7277100" y="4152900"/>
          <p14:tracePt t="33379" x="7353300" y="4152900"/>
          <p14:tracePt t="33395" x="7448550" y="4127500"/>
          <p14:tracePt t="33413" x="7594600" y="4114800"/>
          <p14:tracePt t="33429" x="7766050" y="4095750"/>
          <p14:tracePt t="33446" x="7905750" y="4083050"/>
          <p14:tracePt t="33462" x="8007350" y="4057650"/>
          <p14:tracePt t="33479" x="8039100" y="4032250"/>
          <p14:tracePt t="33495" x="8051800" y="4019550"/>
          <p14:tracePt t="33497" x="8064500" y="4000500"/>
          <p14:tracePt t="33512" x="8070850" y="3981450"/>
          <p14:tracePt t="33531" x="8089900" y="3943350"/>
          <p14:tracePt t="33546" x="8108950" y="3898900"/>
          <p14:tracePt t="33562" x="8128000" y="3848100"/>
          <p14:tracePt t="33579" x="8128000" y="3803650"/>
          <p14:tracePt t="33595" x="8128000" y="3752850"/>
          <p14:tracePt t="33612" x="8115300" y="3683000"/>
          <p14:tracePt t="33629" x="8083550" y="3632200"/>
          <p14:tracePt t="33645" x="8051800" y="3581400"/>
          <p14:tracePt t="33662" x="8032750" y="3562350"/>
          <p14:tracePt t="33679" x="8013700" y="3556000"/>
          <p14:tracePt t="33695" x="7956550" y="3536950"/>
          <p14:tracePt t="33696" x="7905750" y="3524250"/>
          <p14:tracePt t="33712" x="7842250" y="3505200"/>
          <p14:tracePt t="33713" x="7785100" y="3498850"/>
          <p14:tracePt t="33729" x="7626350" y="3486150"/>
          <p14:tracePt t="33745" x="7473950" y="3460750"/>
          <p14:tracePt t="33762" x="7308850" y="3460750"/>
          <p14:tracePt t="33779" x="7143750" y="3460750"/>
          <p14:tracePt t="33795" x="6991350" y="3460750"/>
          <p14:tracePt t="33812" x="6832600" y="3460750"/>
          <p14:tracePt t="33829" x="6686550" y="3460750"/>
          <p14:tracePt t="33845" x="6559550" y="3460750"/>
          <p14:tracePt t="33862" x="6445250" y="3460750"/>
          <p14:tracePt t="33879" x="6311900" y="3460750"/>
          <p14:tracePt t="33895" x="6184900" y="3460750"/>
          <p14:tracePt t="33912" x="6070600" y="3467100"/>
          <p14:tracePt t="33933" x="5994400" y="3498850"/>
          <p14:tracePt t="33945" x="5956300" y="3524250"/>
          <p14:tracePt t="33962" x="5930900" y="3543300"/>
          <p14:tracePt t="33979" x="5930900" y="3562350"/>
          <p14:tracePt t="33995" x="5924550" y="3568700"/>
          <p14:tracePt t="34012" x="5924550" y="3581400"/>
          <p14:tracePt t="34029" x="5924550" y="3587750"/>
          <p14:tracePt t="34046" x="5911850" y="3594100"/>
          <p14:tracePt t="34079" x="5911850" y="3600450"/>
          <p14:tracePt t="36337" x="5892800" y="3606800"/>
          <p14:tracePt t="36346" x="5842000" y="3632200"/>
          <p14:tracePt t="36363" x="5676900" y="3676650"/>
          <p14:tracePt t="36379" x="5524500" y="3721100"/>
          <p14:tracePt t="36396" x="5384800" y="3746500"/>
          <p14:tracePt t="36413" x="5257800" y="3759200"/>
          <p14:tracePt t="36429" x="5124450" y="3759200"/>
          <p14:tracePt t="36446" x="4946650" y="3759200"/>
          <p14:tracePt t="36463" x="4762500" y="3759200"/>
          <p14:tracePt t="36469" x="4673600" y="3759200"/>
          <p14:tracePt t="36480" x="4584700" y="3759200"/>
          <p14:tracePt t="36496" x="4451350" y="3752850"/>
          <p14:tracePt t="36513" x="4273550" y="3727450"/>
          <p14:tracePt t="36530" x="4152900" y="3708400"/>
          <p14:tracePt t="36546" x="3981450" y="3695700"/>
          <p14:tracePt t="36563" x="3784600" y="3663950"/>
          <p14:tracePt t="36580" x="3587750" y="3663950"/>
          <p14:tracePt t="36596" x="3403600" y="3663950"/>
          <p14:tracePt t="36613" x="3232150" y="3663950"/>
          <p14:tracePt t="36630" x="3105150" y="3663950"/>
          <p14:tracePt t="36646" x="2990850" y="3663950"/>
          <p14:tracePt t="36663" x="2901950" y="3663950"/>
          <p14:tracePt t="36680" x="2851150" y="3663950"/>
          <p14:tracePt t="36681" x="2838450" y="3663950"/>
          <p14:tracePt t="36696" x="2819400" y="3663950"/>
          <p14:tracePt t="36714" x="2736850" y="3651250"/>
          <p14:tracePt t="36730" x="2717800" y="3644900"/>
          <p14:tracePt t="36746" x="2711450" y="3644900"/>
          <p14:tracePt t="36977" x="2705100" y="3644900"/>
          <p14:tracePt t="36992" x="2698750" y="3644900"/>
          <p14:tracePt t="37009" x="2686050" y="3644900"/>
          <p14:tracePt t="37025" x="2679700" y="3638550"/>
          <p14:tracePt t="37036" x="2654300" y="3632200"/>
          <p14:tracePt t="37041" x="2628900" y="3632200"/>
          <p14:tracePt t="37050" x="2578100" y="3632200"/>
          <p14:tracePt t="37063" x="2552700" y="3619500"/>
          <p14:tracePt t="37080" x="2470150" y="3606800"/>
          <p14:tracePt t="37096" x="2324100" y="3587750"/>
          <p14:tracePt t="37113" x="2273300" y="3556000"/>
          <p14:tracePt t="37130" x="2247900" y="3549650"/>
          <p14:tracePt t="37147" x="2216150" y="3543300"/>
          <p14:tracePt t="37163" x="2203450" y="3543300"/>
          <p14:tracePt t="37180" x="2184400" y="3536950"/>
          <p14:tracePt t="37197" x="2165350" y="3536950"/>
          <p14:tracePt t="37213" x="2152650" y="3536950"/>
          <p14:tracePt t="37230" x="2133600" y="3530600"/>
          <p14:tracePt t="37263" x="2108200" y="3517900"/>
          <p14:tracePt t="37280" x="2063750" y="3479800"/>
          <p14:tracePt t="37296" x="1981200" y="3448050"/>
          <p14:tracePt t="37313" x="1949450" y="3448050"/>
          <p14:tracePt t="37330" x="1936750" y="3448050"/>
          <p14:tracePt t="37347" x="1924050" y="3448050"/>
          <p14:tracePt t="37363" x="1898650" y="3473450"/>
          <p14:tracePt t="37380" x="1835150" y="3511550"/>
          <p14:tracePt t="37396" x="1758950" y="3530600"/>
          <p14:tracePt t="37413" x="1676400" y="3536950"/>
          <p14:tracePt t="37430" x="1606550" y="3536950"/>
          <p14:tracePt t="37447" x="1549400" y="3536950"/>
          <p14:tracePt t="37463" x="1530350" y="3536950"/>
          <p14:tracePt t="37480" x="1511300" y="3536950"/>
          <p14:tracePt t="37497" x="1498600" y="3536950"/>
          <p14:tracePt t="39297" x="1492250" y="3543300"/>
          <p14:tracePt t="39307" x="1517650" y="3556000"/>
          <p14:tracePt t="39314" x="1600200" y="3562350"/>
          <p14:tracePt t="39330" x="1993900" y="3625850"/>
          <p14:tracePt t="39347" x="2520950" y="3670300"/>
          <p14:tracePt t="39364" x="3130550" y="3638550"/>
          <p14:tracePt t="39380" x="3854450" y="3536950"/>
          <p14:tracePt t="39397" x="4591050" y="3435350"/>
          <p14:tracePt t="39414" x="5365750" y="3333750"/>
          <p14:tracePt t="39432" x="6115050" y="3244850"/>
          <p14:tracePt t="39437" x="6483350" y="3206750"/>
          <p14:tracePt t="39447" x="6813550" y="3206750"/>
          <p14:tracePt t="39464" x="7359650" y="3136900"/>
          <p14:tracePt t="39481" x="7747000" y="3067050"/>
          <p14:tracePt t="39497" x="7823200" y="3054350"/>
          <p14:tracePt t="39514" x="7848600" y="3048000"/>
          <p14:tracePt t="39570" x="7842250" y="3035300"/>
          <p14:tracePt t="39577" x="7810500" y="3035300"/>
          <p14:tracePt t="39587" x="7785100" y="3028950"/>
          <p14:tracePt t="39597" x="7747000" y="3009900"/>
          <p14:tracePt t="39614" x="7708900" y="3003550"/>
          <p14:tracePt t="39631" x="7689850" y="2997200"/>
          <p14:tracePt t="39664" x="7683500" y="2990850"/>
          <p14:tracePt t="39681" x="7683500" y="2971800"/>
          <p14:tracePt t="39697" x="7632700" y="2876550"/>
          <p14:tracePt t="39715" x="7550150" y="2825750"/>
          <p14:tracePt t="39731" x="7467600" y="2787650"/>
          <p14:tracePt t="39748" x="7410450" y="2787650"/>
          <p14:tracePt t="39764" x="7346950" y="2781300"/>
          <p14:tracePt t="39781" x="7270750" y="2781300"/>
          <p14:tracePt t="39798" x="7200900" y="2787650"/>
          <p14:tracePt t="39814" x="7105650" y="2800350"/>
          <p14:tracePt t="39831" x="7016750" y="2819400"/>
          <p14:tracePt t="39847" x="6978650" y="2844800"/>
          <p14:tracePt t="39864" x="6978650" y="2851150"/>
          <p14:tracePt t="39881" x="6965950" y="2889250"/>
          <p14:tracePt t="39897" x="6959600" y="2908300"/>
          <p14:tracePt t="39914" x="6953250" y="2908300"/>
          <p14:tracePt t="39961" x="6953250" y="2921000"/>
          <p14:tracePt t="42306" x="6934200" y="2940050"/>
          <p14:tracePt t="42313" x="6826250" y="2990850"/>
          <p14:tracePt t="42323" x="6667500" y="3048000"/>
          <p14:tracePt t="42332" x="6432550" y="3105150"/>
          <p14:tracePt t="42348" x="5715000" y="3257550"/>
          <p14:tracePt t="42365" x="5048250" y="3333750"/>
          <p14:tracePt t="42382" x="4476750" y="3365500"/>
          <p14:tracePt t="42398" x="4159250" y="3365500"/>
          <p14:tracePt t="42415" x="3975100" y="3378200"/>
          <p14:tracePt t="42432" x="3784600" y="3384550"/>
          <p14:tracePt t="42433" x="3663950" y="3384550"/>
          <p14:tracePt t="42448" x="3530600" y="3409950"/>
          <p14:tracePt t="42465" x="3187700" y="3467100"/>
          <p14:tracePt t="42482" x="3060700" y="3511550"/>
          <p14:tracePt t="42498" x="3003550" y="3549650"/>
          <p14:tracePt t="42515" x="2959100" y="3568700"/>
          <p14:tracePt t="42531" x="2927350" y="3568700"/>
          <p14:tracePt t="42548" x="2851150" y="3568700"/>
          <p14:tracePt t="42565" x="2724150" y="3568700"/>
          <p14:tracePt t="42581" x="2578100" y="3587750"/>
          <p14:tracePt t="42598" x="2438400" y="3619500"/>
          <p14:tracePt t="42615" x="2330450" y="3644900"/>
          <p14:tracePt t="42616" x="2279650" y="3644900"/>
          <p14:tracePt t="42632" x="2247900" y="3651250"/>
          <p14:tracePt t="42649" x="2216150" y="3651250"/>
          <p14:tracePt t="42665" x="2120900" y="3644900"/>
          <p14:tracePt t="42682" x="2006600" y="3613150"/>
          <p14:tracePt t="42698" x="1879600" y="3600450"/>
          <p14:tracePt t="42715" x="1816100" y="3594100"/>
          <p14:tracePt t="42732" x="1790700" y="3581400"/>
          <p14:tracePt t="42765" x="1765300" y="3568700"/>
          <p14:tracePt t="42782" x="1708150" y="3549650"/>
          <p14:tracePt t="42798" x="1638300" y="3517900"/>
          <p14:tracePt t="42815" x="1555750" y="3479800"/>
          <p14:tracePt t="42832" x="1492250" y="3441700"/>
          <p14:tracePt t="42833" x="1473200" y="3422650"/>
          <p14:tracePt t="42848" x="1435100" y="3403600"/>
          <p14:tracePt t="42865" x="1409700" y="3378200"/>
          <p14:tracePt t="42882" x="1390650" y="3359150"/>
          <p14:tracePt t="42899" x="1384300" y="3346450"/>
          <p14:tracePt t="42915" x="1377950" y="3321050"/>
          <p14:tracePt t="42932" x="1365250" y="3308350"/>
          <p14:tracePt t="42949" x="1365250" y="3295650"/>
          <p14:tracePt t="43081" x="1365250" y="3308350"/>
          <p14:tracePt t="43091" x="1377950" y="3346450"/>
          <p14:tracePt t="43098" x="1422400" y="3416300"/>
          <p14:tracePt t="43116" x="1511300" y="3543300"/>
          <p14:tracePt t="43132" x="1612900" y="3676650"/>
          <p14:tracePt t="43149" x="1720850" y="3835400"/>
          <p14:tracePt t="43165" x="1809750" y="3987800"/>
          <p14:tracePt t="43182" x="1860550" y="4108450"/>
          <p14:tracePt t="43198" x="1892300" y="4191000"/>
          <p14:tracePt t="43216" x="1924050" y="4260850"/>
          <p14:tracePt t="43232" x="2000250" y="4362450"/>
          <p14:tracePt t="43234" x="2032000" y="4394200"/>
          <p14:tracePt t="43248" x="2101850" y="4445000"/>
          <p14:tracePt t="43265" x="2120900" y="4464050"/>
          <p14:tracePt t="43282" x="2133600" y="4464050"/>
          <p14:tracePt t="43315" x="2152650" y="4470400"/>
          <p14:tracePt t="43332" x="2197100" y="4476750"/>
          <p14:tracePt t="43348" x="2260600" y="4483100"/>
          <p14:tracePt t="43365" x="2317750" y="4489450"/>
          <p14:tracePt t="43382" x="2330450" y="4489450"/>
          <p14:tracePt t="43399" x="2336800" y="4489450"/>
          <p14:tracePt t="43400" x="2343150" y="4489450"/>
          <p14:tracePt t="43416" x="2355850" y="4489450"/>
          <p14:tracePt t="43417" x="2362200" y="4489450"/>
          <p14:tracePt t="43433" x="2406650" y="4451350"/>
          <p14:tracePt t="43449" x="2495550" y="4356100"/>
          <p14:tracePt t="43465" x="2584450" y="4229100"/>
          <p14:tracePt t="43482" x="2673350" y="4076700"/>
          <p14:tracePt t="43499" x="2743200" y="3860800"/>
          <p14:tracePt t="43515" x="2813050" y="3600450"/>
          <p14:tracePt t="43532" x="2901950" y="3435350"/>
          <p14:tracePt t="43549" x="2990850" y="3308350"/>
          <p14:tracePt t="43565" x="3098800" y="3149600"/>
          <p14:tracePt t="43582" x="3206750" y="2997200"/>
          <p14:tracePt t="43598" x="3244850" y="2901950"/>
          <p14:tracePt t="43615" x="3276600" y="2825750"/>
          <p14:tracePt t="43616" x="3289300" y="2806700"/>
          <p14:tracePt t="43632" x="3295650" y="2794000"/>
          <p14:tracePt t="43649" x="3302000" y="2787650"/>
          <p14:tracePt t="43665" x="3327400" y="2787650"/>
          <p14:tracePt t="43682" x="3365500" y="2787650"/>
          <p14:tracePt t="43699" x="3409950" y="2787650"/>
          <p14:tracePt t="43715" x="3435350" y="2813050"/>
          <p14:tracePt t="43732" x="3467100" y="2876550"/>
          <p14:tracePt t="43749" x="3511550" y="2990850"/>
          <p14:tracePt t="43765" x="3625850" y="3187700"/>
          <p14:tracePt t="43782" x="3822700" y="3498850"/>
          <p14:tracePt t="43799" x="4006850" y="3759200"/>
          <p14:tracePt t="43816" x="4102100" y="3886200"/>
          <p14:tracePt t="43817" x="4146550" y="3930650"/>
          <p14:tracePt t="43832" x="4165600" y="3968750"/>
          <p14:tracePt t="43833" x="4191000" y="4000500"/>
          <p14:tracePt t="43852" x="4241800" y="4076700"/>
          <p14:tracePt t="43865" x="4292600" y="4146550"/>
          <p14:tracePt t="43882" x="4318000" y="4203700"/>
          <p14:tracePt t="43899" x="4337050" y="4260850"/>
          <p14:tracePt t="43915" x="4337050" y="4305300"/>
          <p14:tracePt t="43932" x="4337050" y="4330700"/>
          <p14:tracePt t="43949" x="4343400" y="4368800"/>
          <p14:tracePt t="43966" x="4394200" y="4419600"/>
          <p14:tracePt t="43982" x="4451350" y="4438650"/>
          <p14:tracePt t="43999" x="4476750" y="4457700"/>
          <p14:tracePt t="44049" x="4489450" y="4457700"/>
          <p14:tracePt t="44058" x="4502150" y="4457700"/>
          <p14:tracePt t="44065" x="4521200" y="4457700"/>
          <p14:tracePt t="44082" x="4578350" y="4387850"/>
          <p14:tracePt t="44099" x="4616450" y="4286250"/>
          <p14:tracePt t="44115" x="4629150" y="4191000"/>
          <p14:tracePt t="44132" x="4641850" y="4070350"/>
          <p14:tracePt t="44149" x="4648200" y="3975100"/>
          <p14:tracePt t="44166" x="4699000" y="3829050"/>
          <p14:tracePt t="44182" x="4749800" y="3651250"/>
          <p14:tracePt t="44199" x="4794250" y="3505200"/>
          <p14:tracePt t="44200" x="4813300" y="3435350"/>
          <p14:tracePt t="44215" x="4832350" y="3390900"/>
          <p14:tracePt t="44217" x="4851400" y="3352800"/>
          <p14:tracePt t="44232" x="4864100" y="3340100"/>
          <p14:tracePt t="44234" x="4876800" y="3314700"/>
          <p14:tracePt t="44249" x="4902200" y="3282950"/>
          <p14:tracePt t="44265" x="4972050" y="3257550"/>
          <p14:tracePt t="44283" x="5060950" y="3238500"/>
          <p14:tracePt t="44299" x="5168900" y="3206750"/>
          <p14:tracePt t="44316" x="5257800" y="3155950"/>
          <p14:tracePt t="44332" x="5302250" y="3124200"/>
          <p14:tracePt t="44349" x="5321300" y="3105150"/>
          <p14:tracePt t="44366" x="5346700" y="3086100"/>
          <p14:tracePt t="44382" x="5378450" y="3086100"/>
          <p14:tracePt t="44399" x="5403850" y="3086100"/>
          <p14:tracePt t="44416" x="5416550" y="3086100"/>
          <p14:tracePt t="44457" x="5422900" y="3098800"/>
          <p14:tracePt t="44466" x="5435600" y="3149600"/>
          <p14:tracePt t="44482" x="5467350" y="3289300"/>
          <p14:tracePt t="44499" x="5556250" y="3511550"/>
          <p14:tracePt t="44515" x="5632450" y="3702050"/>
          <p14:tracePt t="44532" x="5689600" y="3835400"/>
          <p14:tracePt t="44549" x="5708650" y="3924300"/>
          <p14:tracePt t="44566" x="5734050" y="3981450"/>
          <p14:tracePt t="44582" x="5746750" y="4019550"/>
          <p14:tracePt t="44599" x="5759450" y="4032250"/>
          <p14:tracePt t="44600" x="5759450" y="4038600"/>
          <p14:tracePt t="44913" x="5765800" y="4038600"/>
          <p14:tracePt t="44985" x="5765800" y="4032250"/>
          <p14:tracePt t="44994" x="5765800" y="4025900"/>
          <p14:tracePt t="45000" x="5765800" y="4019550"/>
          <p14:tracePt t="45032" x="5734050" y="3987800"/>
          <p14:tracePt t="45052" x="5676900" y="3911600"/>
          <p14:tracePt t="45066" x="5581650" y="3797300"/>
          <p14:tracePt t="45083" x="5492750" y="3683000"/>
          <p14:tracePt t="45099" x="5416550" y="3568700"/>
          <p14:tracePt t="45116" x="5340350" y="3448050"/>
          <p14:tracePt t="45133" x="5270500" y="3371850"/>
          <p14:tracePt t="45149" x="5181600" y="3302000"/>
          <p14:tracePt t="45166" x="5060950" y="3206750"/>
          <p14:tracePt t="45183" x="4895850" y="3092450"/>
          <p14:tracePt t="45199" x="4737100" y="2978150"/>
          <p14:tracePt t="45216" x="4603750" y="2914650"/>
          <p14:tracePt t="45233" x="4432300" y="2851150"/>
          <p14:tracePt t="45249" x="4267200" y="2838450"/>
          <p14:tracePt t="45266" x="4013200" y="2800350"/>
          <p14:tracePt t="45283" x="3600450" y="2743200"/>
          <p14:tracePt t="45300" x="3213100" y="2673350"/>
          <p14:tracePt t="45316" x="2933700" y="2628900"/>
          <p14:tracePt t="45333" x="2705100" y="2559050"/>
          <p14:tracePt t="45349" x="2520950" y="2520950"/>
          <p14:tracePt t="45366" x="2286000" y="2489200"/>
          <p14:tracePt t="45383" x="2012950" y="2451100"/>
          <p14:tracePt t="45399" x="1695450" y="2451100"/>
          <p14:tracePt t="45416" x="1435100" y="2451100"/>
          <p14:tracePt t="45433" x="1212850" y="2451100"/>
          <p14:tracePt t="45450" x="895350" y="2451100"/>
          <p14:tracePt t="45466" x="666750" y="2451100"/>
          <p14:tracePt t="45483" x="393700" y="2470150"/>
          <p14:tracePt t="45499" x="177800" y="2559050"/>
          <p14:tracePt t="45516" x="0" y="2686050"/>
          <p14:tracePt t="45697" x="12700" y="4794250"/>
          <p14:tracePt t="45705" x="69850" y="4813300"/>
          <p14:tracePt t="45716" x="127000" y="4838700"/>
          <p14:tracePt t="45733" x="330200" y="4927600"/>
          <p14:tracePt t="45749" x="622300" y="5041900"/>
          <p14:tracePt t="45766" x="952500" y="5099050"/>
          <p14:tracePt t="45783" x="1270000" y="5149850"/>
          <p14:tracePt t="45799" x="1492250" y="5181600"/>
          <p14:tracePt t="45800" x="1606550" y="5194300"/>
          <p14:tracePt t="45816" x="1708150" y="5219700"/>
          <p14:tracePt t="45818" x="1828800" y="5245100"/>
          <p14:tracePt t="45833" x="2139950" y="5295900"/>
          <p14:tracePt t="45850" x="2451100" y="5334000"/>
          <p14:tracePt t="45866" x="2730500" y="5378450"/>
          <p14:tracePt t="45883" x="2921000" y="5397500"/>
          <p14:tracePt t="45900" x="3098800" y="5397500"/>
          <p14:tracePt t="45916" x="3251200" y="5397500"/>
          <p14:tracePt t="45933" x="3409950" y="5397500"/>
          <p14:tracePt t="45949" x="3575050" y="5397500"/>
          <p14:tracePt t="45966" x="3752850" y="5397500"/>
          <p14:tracePt t="45983" x="3905250" y="5397500"/>
          <p14:tracePt t="45984" x="3968750" y="5397500"/>
          <p14:tracePt t="46000" x="4057650" y="5391150"/>
          <p14:tracePt t="46016" x="4216400" y="5346700"/>
          <p14:tracePt t="46033" x="4502150" y="5295900"/>
          <p14:tracePt t="46049" x="4787900" y="5219700"/>
          <p14:tracePt t="46066" x="5099050" y="5143500"/>
          <p14:tracePt t="46083" x="5410200" y="5054600"/>
          <p14:tracePt t="46100" x="5594350" y="4972050"/>
          <p14:tracePt t="46116" x="5740400" y="4870450"/>
          <p14:tracePt t="46133" x="5880100" y="4737100"/>
          <p14:tracePt t="46149" x="5994400" y="4616450"/>
          <p14:tracePt t="46166" x="6083300" y="4521200"/>
          <p14:tracePt t="46183" x="6121400" y="4470400"/>
          <p14:tracePt t="46199" x="6127750" y="4425950"/>
          <p14:tracePt t="46216" x="6127750" y="4381500"/>
          <p14:tracePt t="46233" x="6127750" y="4318000"/>
          <p14:tracePt t="46251" x="6127750" y="4273550"/>
          <p14:tracePt t="46266" x="6140450" y="4203700"/>
          <p14:tracePt t="46283" x="6146800" y="4140200"/>
          <p14:tracePt t="46299" x="6146800" y="4089400"/>
          <p14:tracePt t="46316" x="6146800" y="4064000"/>
          <p14:tracePt t="46333" x="6146800" y="4051300"/>
          <p14:tracePt t="50801" x="6127750" y="4070350"/>
          <p14:tracePt t="50809" x="6076950" y="4121150"/>
          <p14:tracePt t="50818" x="6057900" y="4133850"/>
          <p14:tracePt t="50835" x="5994400" y="4178300"/>
          <p14:tracePt t="50851" x="5949950" y="4203700"/>
          <p14:tracePt t="50868" x="5848350" y="4222750"/>
          <p14:tracePt t="50884" x="5695950" y="4248150"/>
          <p14:tracePt t="50901" x="5568950" y="4260850"/>
          <p14:tracePt t="50918" x="5467350" y="4279900"/>
          <p14:tracePt t="50935" x="5378450" y="4286250"/>
          <p14:tracePt t="50951" x="5308600" y="4305300"/>
          <p14:tracePt t="50952" x="5251450" y="4318000"/>
          <p14:tracePt t="50968" x="5181600" y="4343400"/>
          <p14:tracePt t="50985" x="5010150" y="4413250"/>
          <p14:tracePt t="51001" x="4876800" y="4470400"/>
          <p14:tracePt t="51018" x="4737100" y="4495800"/>
          <p14:tracePt t="51035" x="4591050" y="4521200"/>
          <p14:tracePt t="51051" x="4451350" y="4565650"/>
          <p14:tracePt t="51068" x="4337050" y="4610100"/>
          <p14:tracePt t="51085" x="4267200" y="4622800"/>
          <p14:tracePt t="51101" x="4191000" y="4648200"/>
          <p14:tracePt t="51118" x="4076700" y="4660900"/>
          <p14:tracePt t="51135" x="3917950" y="4692650"/>
          <p14:tracePt t="51151" x="3740150" y="4768850"/>
          <p14:tracePt t="51154" x="3657600" y="4813300"/>
          <p14:tracePt t="51168" x="3549650" y="4883150"/>
          <p14:tracePt t="51185" x="3232150" y="5111750"/>
          <p14:tracePt t="51201" x="3048000" y="5219700"/>
          <p14:tracePt t="51218" x="2762250" y="5391150"/>
          <p14:tracePt t="51235" x="2495550" y="5530850"/>
          <p14:tracePt t="51251" x="2330450" y="5619750"/>
          <p14:tracePt t="51268" x="2241550" y="5676900"/>
          <p14:tracePt t="51285" x="2159000" y="5740400"/>
          <p14:tracePt t="51301" x="2082800" y="5803900"/>
          <p14:tracePt t="51318" x="1981200" y="5892800"/>
          <p14:tracePt t="51335" x="1854200" y="5969000"/>
          <p14:tracePt t="51351" x="1695450" y="6051550"/>
          <p14:tracePt t="51368" x="1606550" y="6102350"/>
          <p14:tracePt t="51388" x="1504950" y="6159500"/>
          <p14:tracePt t="51401" x="1422400" y="6203950"/>
          <p14:tracePt t="51418" x="1314450" y="6254750"/>
          <p14:tracePt t="51435" x="1206500" y="6292850"/>
          <p14:tracePt t="51451" x="1117600" y="6337300"/>
          <p14:tracePt t="51468" x="1047750" y="6375400"/>
          <p14:tracePt t="51485" x="1041400" y="6394450"/>
          <p14:tracePt t="51518" x="1035050" y="6394450"/>
          <p14:tracePt t="51561" x="1028700" y="6400800"/>
          <p14:tracePt t="51705" x="1047750" y="6400800"/>
          <p14:tracePt t="51714" x="1079500" y="6381750"/>
          <p14:tracePt t="51721" x="1085850" y="6375400"/>
          <p14:tracePt t="51735" x="1111250" y="6356350"/>
          <p14:tracePt t="51751" x="1130300" y="6337300"/>
          <p14:tracePt t="51768" x="1162050" y="6305550"/>
          <p14:tracePt t="51788" x="1206500" y="6229350"/>
          <p14:tracePt t="51801" x="1250950" y="6165850"/>
          <p14:tracePt t="51818" x="1308100" y="6076950"/>
          <p14:tracePt t="51835" x="1365250" y="5943600"/>
          <p14:tracePt t="51852" x="1409700" y="5848350"/>
          <p14:tracePt t="51868" x="1447800" y="5753100"/>
          <p14:tracePt t="51885" x="1498600" y="5670550"/>
          <p14:tracePt t="51902" x="1543050" y="5607050"/>
          <p14:tracePt t="51918" x="1612900" y="5505450"/>
          <p14:tracePt t="51935" x="1714500" y="5365750"/>
          <p14:tracePt t="51951" x="1854200" y="5213350"/>
          <p14:tracePt t="51968" x="1943100" y="5092700"/>
          <p14:tracePt t="51985" x="2025650" y="5003800"/>
          <p14:tracePt t="52001" x="2070100" y="4991100"/>
          <p14:tracePt t="52018" x="2114550" y="4991100"/>
          <p14:tracePt t="52035" x="2152650" y="4991100"/>
          <p14:tracePt t="52051" x="2184400" y="4991100"/>
          <p14:tracePt t="52068" x="2209800" y="4991100"/>
          <p14:tracePt t="52085" x="2235200" y="4991100"/>
          <p14:tracePt t="52102" x="2254250" y="4991100"/>
          <p14:tracePt t="52118" x="2273300" y="4991100"/>
          <p14:tracePt t="52135" x="2305050" y="4991100"/>
          <p14:tracePt t="52152" x="2355850" y="5016500"/>
          <p14:tracePt t="52168" x="2387600" y="5048250"/>
          <p14:tracePt t="52189" x="2432050" y="5105400"/>
          <p14:tracePt t="52201" x="2463800" y="5156200"/>
          <p14:tracePt t="52218" x="2501900" y="5238750"/>
          <p14:tracePt t="52235" x="2540000" y="5346700"/>
          <p14:tracePt t="52252" x="2565400" y="5410200"/>
          <p14:tracePt t="52268" x="2578100" y="5473700"/>
          <p14:tracePt t="52285" x="2584450" y="5511800"/>
          <p14:tracePt t="52302" x="2590800" y="5556250"/>
          <p14:tracePt t="52318" x="2590800" y="5600700"/>
          <p14:tracePt t="52335" x="2609850" y="5657850"/>
          <p14:tracePt t="52352" x="2647950" y="5740400"/>
          <p14:tracePt t="52369" x="2711450" y="5822950"/>
          <p14:tracePt t="52385" x="2819400" y="5918200"/>
          <p14:tracePt t="52402" x="2889250" y="5949950"/>
          <p14:tracePt t="52419" x="2921000" y="5969000"/>
          <p14:tracePt t="52435" x="2933700" y="5969000"/>
          <p14:tracePt t="52451" x="2940050" y="5969000"/>
          <p14:tracePt t="52468" x="2965450" y="5969000"/>
          <p14:tracePt t="52485" x="3022600" y="5969000"/>
          <p14:tracePt t="52492" x="3048000" y="5969000"/>
          <p14:tracePt t="52501" x="3092450" y="5962650"/>
          <p14:tracePt t="52518" x="3187700" y="5930900"/>
          <p14:tracePt t="52535" x="3257550" y="5924550"/>
          <p14:tracePt t="52552" x="3327400" y="5899150"/>
          <p14:tracePt t="52553" x="3352800" y="5880100"/>
          <p14:tracePt t="52568" x="3384550" y="5867400"/>
          <p14:tracePt t="52569" x="3403600" y="5854700"/>
          <p14:tracePt t="52588" x="3473450" y="5797550"/>
          <p14:tracePt t="52602" x="3549650" y="5708650"/>
          <p14:tracePt t="52618" x="3632200" y="5588000"/>
          <p14:tracePt t="52635" x="3689350" y="5467350"/>
          <p14:tracePt t="52652" x="3733800" y="5365750"/>
          <p14:tracePt t="52668" x="3765550" y="5276850"/>
          <p14:tracePt t="52685" x="3784600" y="5181600"/>
          <p14:tracePt t="52702" x="3816350" y="5086350"/>
          <p14:tracePt t="52718" x="3879850" y="4972050"/>
          <p14:tracePt t="52735" x="3930650" y="4889500"/>
          <p14:tracePt t="52752" x="3975100" y="4826000"/>
          <p14:tracePt t="52768" x="4025900" y="4756150"/>
          <p14:tracePt t="52785" x="4038600" y="4743450"/>
          <p14:tracePt t="52802" x="4064000" y="4718050"/>
          <p14:tracePt t="52818" x="4108450" y="4699000"/>
          <p14:tracePt t="52835" x="4146550" y="4686300"/>
          <p14:tracePt t="52852" x="4203700" y="4667250"/>
          <p14:tracePt t="52869" x="4248150" y="4667250"/>
          <p14:tracePt t="52885" x="4305300" y="4667250"/>
          <p14:tracePt t="52902" x="4375150" y="4679950"/>
          <p14:tracePt t="52918" x="4432300" y="4718050"/>
          <p14:tracePt t="52935" x="4483100" y="4762500"/>
          <p14:tracePt t="52952" x="4527550" y="4819650"/>
          <p14:tracePt t="52953" x="4552950" y="4857750"/>
          <p14:tracePt t="52968" x="4603750" y="4959350"/>
          <p14:tracePt t="52987" x="4635500" y="5048250"/>
          <p14:tracePt t="53002" x="4654550" y="5111750"/>
          <p14:tracePt t="53018" x="4673600" y="5162550"/>
          <p14:tracePt t="53035" x="4679950" y="5226050"/>
          <p14:tracePt t="53052" x="4699000" y="5283200"/>
          <p14:tracePt t="53069" x="4724400" y="5378450"/>
          <p14:tracePt t="53085" x="4762500" y="5467350"/>
          <p14:tracePt t="53102" x="4806950" y="5543550"/>
          <p14:tracePt t="53119" x="4851400" y="5588000"/>
          <p14:tracePt t="53135" x="4876800" y="5613400"/>
          <p14:tracePt t="53137" x="4902200" y="5626100"/>
          <p14:tracePt t="53152" x="4940300" y="5657850"/>
          <p14:tracePt t="53168" x="5041900" y="5734050"/>
          <p14:tracePt t="53185" x="5181600" y="5835650"/>
          <p14:tracePt t="53202" x="5232400" y="5873750"/>
          <p14:tracePt t="53218" x="5276850" y="5886450"/>
          <p14:tracePt t="53235" x="5295900" y="5886450"/>
          <p14:tracePt t="53252" x="5321300" y="5886450"/>
          <p14:tracePt t="53268" x="5353050" y="5886450"/>
          <p14:tracePt t="53285" x="5391150" y="5873750"/>
          <p14:tracePt t="53302" x="5429250" y="5835650"/>
          <p14:tracePt t="53318" x="5461000" y="5791200"/>
          <p14:tracePt t="53335" x="5486400" y="5708650"/>
          <p14:tracePt t="53337" x="5505450" y="5664200"/>
          <p14:tracePt t="53352" x="5530850" y="5626100"/>
          <p14:tracePt t="53369" x="5600700" y="5518150"/>
          <p14:tracePt t="53370" x="5651500" y="5422900"/>
          <p14:tracePt t="53389" x="5721350" y="5302250"/>
          <p14:tracePt t="53402" x="5778500" y="5200650"/>
          <p14:tracePt t="53419" x="5822950" y="5124450"/>
          <p14:tracePt t="53435" x="5848350" y="5073650"/>
          <p14:tracePt t="53452" x="5873750" y="5029200"/>
          <p14:tracePt t="53469" x="5899150" y="5010150"/>
          <p14:tracePt t="53485" x="5949950" y="4997450"/>
          <p14:tracePt t="53502" x="6007100" y="4997450"/>
          <p14:tracePt t="53519" x="6026150" y="4997450"/>
          <p14:tracePt t="53535" x="6032500" y="4997450"/>
          <p14:tracePt t="53552" x="6045200" y="5003800"/>
          <p14:tracePt t="53569" x="6096000" y="5092700"/>
          <p14:tracePt t="53585" x="6146800" y="5175250"/>
          <p14:tracePt t="53602" x="6203950" y="5276850"/>
          <p14:tracePt t="53619" x="6223000" y="5327650"/>
          <p14:tracePt t="53635" x="6235700" y="5353050"/>
          <p14:tracePt t="53652" x="6235700" y="5359400"/>
          <p14:tracePt t="53865" x="6235700" y="5365750"/>
          <p14:tracePt t="53879" x="6229350" y="5365750"/>
          <p14:tracePt t="53881" x="6216650" y="5365750"/>
          <p14:tracePt t="53892" x="6210300" y="5365750"/>
          <p14:tracePt t="53904" x="6191250" y="5365750"/>
          <p14:tracePt t="53920" x="6146800" y="5365750"/>
          <p14:tracePt t="53935" x="6096000" y="5372100"/>
          <p14:tracePt t="53952" x="5981700" y="5391150"/>
          <p14:tracePt t="53969" x="5683250" y="5429250"/>
          <p14:tracePt t="53986" x="5403850" y="5473700"/>
          <p14:tracePt t="54002" x="5162550" y="5499100"/>
          <p14:tracePt t="54019" x="4997450" y="5530850"/>
          <p14:tracePt t="54035" x="4870450" y="5562600"/>
          <p14:tracePt t="54052" x="4724400" y="5581650"/>
          <p14:tracePt t="54069" x="4508500" y="5607050"/>
          <p14:tracePt t="54085" x="4197350" y="5651500"/>
          <p14:tracePt t="54102" x="3917950" y="5727700"/>
          <p14:tracePt t="54119" x="3714750" y="5784850"/>
          <p14:tracePt t="54135" x="3530600" y="5810250"/>
          <p14:tracePt t="54153" x="3168650" y="5810250"/>
          <p14:tracePt t="54169" x="2838450" y="5810250"/>
          <p14:tracePt t="54187" x="2413000" y="5854700"/>
          <p14:tracePt t="54202" x="2044700" y="5918200"/>
          <p14:tracePt t="54219" x="1714500" y="6013450"/>
          <p14:tracePt t="54236" x="1473200" y="6083300"/>
          <p14:tracePt t="54252" x="1377950" y="6089650"/>
          <p14:tracePt t="54269" x="1276350" y="6089650"/>
          <p14:tracePt t="54285" x="1181100" y="6089650"/>
          <p14:tracePt t="54302" x="1085850" y="6096000"/>
          <p14:tracePt t="54319" x="971550" y="6127750"/>
          <p14:tracePt t="54320" x="927100" y="6127750"/>
          <p14:tracePt t="54336" x="876300" y="6134100"/>
          <p14:tracePt t="54352" x="793750" y="6140450"/>
          <p14:tracePt t="54369" x="704850" y="6140450"/>
          <p14:tracePt t="54386" x="660400" y="6140450"/>
          <p14:tracePt t="54402" x="615950" y="6140450"/>
          <p14:tracePt t="54419" x="565150" y="6140450"/>
          <p14:tracePt t="54435" x="533400" y="6140450"/>
          <p14:tracePt t="54452" x="514350" y="6140450"/>
          <p14:tracePt t="54485" x="508000" y="6140450"/>
          <p14:tracePt t="54519" x="533400" y="6146800"/>
          <p14:tracePt t="54536" x="635000" y="6140450"/>
          <p14:tracePt t="54552" x="781050" y="6121400"/>
          <p14:tracePt t="54569" x="1073150" y="6083300"/>
          <p14:tracePt t="54586" x="1238250" y="6083300"/>
          <p14:tracePt t="54602" x="1295400" y="6076950"/>
          <p14:tracePt t="54659" x="1301750" y="6070600"/>
          <p14:tracePt t="54713" x="1308100" y="6064250"/>
          <p14:tracePt t="54720" x="1320800" y="6057900"/>
          <p14:tracePt t="54737" x="1327150" y="6051550"/>
          <p14:tracePt t="54752" x="1339850" y="6051550"/>
          <p14:tracePt t="54769" x="1397000" y="6051550"/>
          <p14:tracePt t="54786" x="1441450" y="6051550"/>
          <p14:tracePt t="54803" x="1479550" y="6051550"/>
          <p14:tracePt t="54819" x="1511300" y="6051550"/>
          <p14:tracePt t="54835" x="1517650" y="6051550"/>
          <p14:tracePt t="54869" x="1524000" y="6051550"/>
          <p14:tracePt t="54886" x="1530350" y="6051550"/>
          <p14:tracePt t="54902" x="1555750" y="6051550"/>
          <p14:tracePt t="54919" x="1568450" y="6057900"/>
          <p14:tracePt t="54936" x="1574800" y="6057900"/>
          <p14:tracePt t="55241" x="1574800" y="6038850"/>
          <p14:tracePt t="55249" x="1606550" y="5994400"/>
          <p14:tracePt t="55260" x="1644650" y="5937250"/>
          <p14:tracePt t="55269" x="1689100" y="5892800"/>
          <p14:tracePt t="55286" x="1784350" y="5746750"/>
          <p14:tracePt t="55303" x="1955800" y="5543550"/>
          <p14:tracePt t="55319" x="2120900" y="5340350"/>
          <p14:tracePt t="55336" x="2235200" y="5181600"/>
          <p14:tracePt t="55337" x="2286000" y="5118100"/>
          <p14:tracePt t="55353" x="2349500" y="5016500"/>
          <p14:tracePt t="55369" x="2393950" y="4933950"/>
          <p14:tracePt t="55386" x="2413000" y="4889500"/>
          <p14:tracePt t="55403" x="2419350" y="4876800"/>
          <p14:tracePt t="55449" x="2419350" y="4870450"/>
          <p14:tracePt t="55738" x="2425700" y="4870450"/>
          <p14:tracePt t="55746" x="2438400" y="4876800"/>
          <p14:tracePt t="55753" x="2463800" y="4902200"/>
          <p14:tracePt t="55769" x="2520950" y="4978400"/>
          <p14:tracePt t="55786" x="2597150" y="5054600"/>
          <p14:tracePt t="55803" x="2711450" y="5194300"/>
          <p14:tracePt t="55820" x="2908300" y="5429250"/>
          <p14:tracePt t="55836" x="3149600" y="5651500"/>
          <p14:tracePt t="55853" x="3308350" y="5765800"/>
          <p14:tracePt t="55870" x="3409950" y="5797550"/>
          <p14:tracePt t="55886" x="3460750" y="5810250"/>
          <p14:tracePt t="55903" x="3467100" y="5816600"/>
          <p14:tracePt t="55920" x="3473450" y="5822950"/>
          <p14:tracePt t="55936" x="3473450" y="5829300"/>
          <p14:tracePt t="55937" x="3473450" y="5842000"/>
          <p14:tracePt t="55953" x="3473450" y="5873750"/>
          <p14:tracePt t="55969" x="3479800" y="5911850"/>
          <p14:tracePt t="55986" x="3505200" y="5937250"/>
          <p14:tracePt t="56003" x="3511550" y="5943600"/>
          <p14:tracePt t="56019" x="3517900" y="5949950"/>
          <p14:tracePt t="56036" x="3517900" y="5962650"/>
          <p14:tracePt t="56053" x="3549650" y="6038850"/>
          <p14:tracePt t="56069" x="3663950" y="6178550"/>
          <p14:tracePt t="56086" x="3822700" y="6286500"/>
          <p14:tracePt t="56103" x="3930650" y="6324600"/>
          <p14:tracePt t="56119" x="3937000" y="6324600"/>
          <p14:tracePt t="56153" x="3873500" y="6318250"/>
          <p14:tracePt t="56169" x="3771900" y="6299200"/>
          <p14:tracePt t="56186" x="3721100" y="6292850"/>
          <p14:tracePt t="56219" x="3721100" y="6286500"/>
          <p14:tracePt t="56236" x="3721100" y="6280150"/>
          <p14:tracePt t="56253" x="3721100" y="6242050"/>
          <p14:tracePt t="56269" x="3721100" y="6223000"/>
          <p14:tracePt t="56286" x="3721100" y="6210300"/>
          <p14:tracePt t="56303" x="3746500" y="6197600"/>
          <p14:tracePt t="56319" x="3848100" y="6191250"/>
          <p14:tracePt t="56321" x="3905250" y="6184900"/>
          <p14:tracePt t="56336" x="3968750" y="6178550"/>
          <p14:tracePt t="56353" x="4102100" y="6134100"/>
          <p14:tracePt t="56370" x="4127500" y="6121400"/>
          <p14:tracePt t="56386" x="4165600" y="6108700"/>
          <p14:tracePt t="56403" x="4279900" y="6108700"/>
          <p14:tracePt t="56420" x="4445000" y="6108700"/>
          <p14:tracePt t="56436" x="4584700" y="6108700"/>
          <p14:tracePt t="56453" x="4641850" y="6108700"/>
          <p14:tracePt t="56470" x="4654550" y="6102350"/>
          <p14:tracePt t="56486" x="4654550" y="6089650"/>
          <p14:tracePt t="56503" x="4654550" y="6083300"/>
          <p14:tracePt t="56504" x="4654550" y="6076950"/>
          <p14:tracePt t="56577" x="4641850" y="6076950"/>
          <p14:tracePt t="56585" x="4610100" y="6064250"/>
          <p14:tracePt t="56603" x="4483100" y="6064250"/>
          <p14:tracePt t="56620" x="4343400" y="6064250"/>
          <p14:tracePt t="56636" x="4191000" y="6064250"/>
          <p14:tracePt t="56653" x="4044950" y="6070600"/>
          <p14:tracePt t="56670" x="3892550" y="6070600"/>
          <p14:tracePt t="56686" x="3733800" y="6070600"/>
          <p14:tracePt t="56703" x="3556000" y="6070600"/>
          <p14:tracePt t="56720" x="3403600" y="6070600"/>
          <p14:tracePt t="56736" x="3302000" y="6102350"/>
          <p14:tracePt t="56753" x="3238500" y="6121400"/>
          <p14:tracePt t="56770" x="3213100" y="6127750"/>
          <p14:tracePt t="56786" x="3143250" y="6127750"/>
          <p14:tracePt t="56803" x="3022600" y="6127750"/>
          <p14:tracePt t="56820" x="2895600" y="6127750"/>
          <p14:tracePt t="56836" x="2832100" y="6127750"/>
          <p14:tracePt t="56853" x="2813050" y="6127750"/>
          <p14:tracePt t="56945" x="2813050" y="6134100"/>
          <p14:tracePt t="56978" x="2844800" y="6146800"/>
          <p14:tracePt t="56985" x="2901950" y="6153150"/>
          <p14:tracePt t="57003" x="3016250" y="6153150"/>
          <p14:tracePt t="57020" x="3149600" y="6153150"/>
          <p14:tracePt t="57036" x="3371850" y="6153150"/>
          <p14:tracePt t="57053" x="3670300" y="6153150"/>
          <p14:tracePt t="57070" x="3930650" y="6153150"/>
          <p14:tracePt t="57086" x="4083050" y="6153150"/>
          <p14:tracePt t="57103" x="4133850" y="6153150"/>
          <p14:tracePt t="57161" x="4146550" y="6153150"/>
          <p14:tracePt t="57177" x="4152900" y="6153150"/>
          <p14:tracePt t="57257" x="4171950" y="6153150"/>
          <p14:tracePt t="57266" x="4184650" y="6153150"/>
          <p14:tracePt t="57274" x="4203700" y="6159500"/>
          <p14:tracePt t="57287" x="4216400" y="6159500"/>
          <p14:tracePt t="57303" x="4229100" y="6159500"/>
          <p14:tracePt t="57337" x="4235450" y="6165850"/>
          <p14:tracePt t="57353" x="4298950" y="6178550"/>
          <p14:tracePt t="57370" x="4406900" y="6184900"/>
          <p14:tracePt t="57387" x="4502150" y="6203950"/>
          <p14:tracePt t="57403" x="4533900" y="6203950"/>
          <p14:tracePt t="57460" x="4546600" y="6203950"/>
          <p14:tracePt t="57467" x="4552950" y="6197600"/>
          <p14:tracePt t="57475" x="4559300" y="6184900"/>
          <p14:tracePt t="57487" x="4578350" y="6165850"/>
          <p14:tracePt t="57503" x="4578350" y="6140450"/>
          <p14:tracePt t="57520" x="4584700" y="6108700"/>
          <p14:tracePt t="57536" x="4584700" y="6057900"/>
          <p14:tracePt t="57553" x="4578350" y="6032500"/>
          <p14:tracePt t="57570" x="4572000" y="6026150"/>
          <p14:tracePt t="57587" x="4565650" y="6013450"/>
          <p14:tracePt t="57603" x="4546600" y="5994400"/>
          <p14:tracePt t="57620" x="4495800" y="5975350"/>
          <p14:tracePt t="57636" x="4425950" y="5969000"/>
          <p14:tracePt t="57653" x="4337050" y="5962650"/>
          <p14:tracePt t="57670" x="4279900" y="5962650"/>
          <p14:tracePt t="57687" x="4235450" y="5962650"/>
          <p14:tracePt t="57704" x="4184650" y="5962650"/>
          <p14:tracePt t="57720" x="4114800" y="5962650"/>
          <p14:tracePt t="57737" x="3962400" y="5962650"/>
          <p14:tracePt t="57753" x="3835400" y="5962650"/>
          <p14:tracePt t="57770" x="3689350" y="5962650"/>
          <p14:tracePt t="57787" x="3581400" y="5962650"/>
          <p14:tracePt t="57804" x="3454400" y="5962650"/>
          <p14:tracePt t="57820" x="3346450" y="5962650"/>
          <p14:tracePt t="57837" x="3225800" y="5962650"/>
          <p14:tracePt t="57853" x="3130550" y="5969000"/>
          <p14:tracePt t="57870" x="3048000" y="5988050"/>
          <p14:tracePt t="57887" x="3022600" y="5994400"/>
          <p14:tracePt t="57903" x="3016250" y="6000750"/>
          <p14:tracePt t="57937" x="3016250" y="6013450"/>
          <p14:tracePt t="57953" x="3009900" y="6032500"/>
          <p14:tracePt t="57970" x="3003550" y="6045200"/>
          <p14:tracePt t="57987" x="3003550" y="6057900"/>
          <p14:tracePt t="58003" x="3003550" y="6076950"/>
          <p14:tracePt t="58020" x="3003550" y="6096000"/>
          <p14:tracePt t="58037" x="3016250" y="6108700"/>
          <p14:tracePt t="58053" x="3028950" y="6121400"/>
          <p14:tracePt t="58070" x="3054350" y="6146800"/>
          <p14:tracePt t="58088" x="3124200" y="6172200"/>
          <p14:tracePt t="58093" x="3168650" y="6184900"/>
          <p14:tracePt t="58103" x="3213100" y="6203950"/>
          <p14:tracePt t="58120" x="3321050" y="6242050"/>
          <p14:tracePt t="58137" x="3479800" y="6248400"/>
          <p14:tracePt t="58154" x="3606800" y="6248400"/>
          <p14:tracePt t="58170" x="3733800" y="6248400"/>
          <p14:tracePt t="58187" x="3867150" y="6248400"/>
          <p14:tracePt t="58203" x="4019550" y="6248400"/>
          <p14:tracePt t="58220" x="4197350" y="6210300"/>
          <p14:tracePt t="58237" x="4425950" y="6146800"/>
          <p14:tracePt t="58253" x="4629150" y="6057900"/>
          <p14:tracePt t="58270" x="4800600" y="5956300"/>
          <p14:tracePt t="58287" x="4908550" y="5873750"/>
          <p14:tracePt t="58288" x="4959350" y="5835650"/>
          <p14:tracePt t="58303" x="4991100" y="5803900"/>
          <p14:tracePt t="58305" x="5029200" y="5765800"/>
          <p14:tracePt t="58320" x="5054600" y="5734050"/>
          <p14:tracePt t="58337" x="5086350" y="5619750"/>
          <p14:tracePt t="58354" x="5086350" y="5448300"/>
          <p14:tracePt t="58371" x="5086350" y="5207000"/>
          <p14:tracePt t="58387" x="5086350" y="5016500"/>
          <p14:tracePt t="58404" x="5086350" y="4914900"/>
          <p14:tracePt t="58420" x="5086350" y="4857750"/>
          <p14:tracePt t="58437" x="5086350" y="4826000"/>
          <p14:tracePt t="58454" x="5092700" y="4800600"/>
          <p14:tracePt t="58470" x="5105400" y="4775200"/>
          <p14:tracePt t="58487" x="5118100" y="4743450"/>
          <p14:tracePt t="58503" x="5130800" y="4718050"/>
          <p14:tracePt t="58520" x="5137150" y="4699000"/>
          <p14:tracePt t="58537" x="5137150" y="4667250"/>
          <p14:tracePt t="58554" x="5137150" y="4654550"/>
          <p14:tracePt t="58570" x="5137150" y="4635500"/>
          <p14:tracePt t="58587" x="5143500" y="4597400"/>
          <p14:tracePt t="58604" x="5149850" y="4572000"/>
          <p14:tracePt t="58620" x="5149850" y="4546600"/>
          <p14:tracePt t="58637" x="5149850" y="4527550"/>
          <p14:tracePt t="58706" x="5149850" y="4552950"/>
          <p14:tracePt t="58714" x="5149850" y="4584700"/>
          <p14:tracePt t="58721" x="5149850" y="4635500"/>
          <p14:tracePt t="58737" x="5149850" y="4737100"/>
          <p14:tracePt t="58754" x="5143500" y="4838700"/>
          <p14:tracePt t="58770" x="5143500" y="4933950"/>
          <p14:tracePt t="58787" x="5143500" y="4991100"/>
          <p14:tracePt t="58804" x="5143500" y="5003800"/>
          <p14:tracePt t="58890" x="5143500" y="4991100"/>
          <p14:tracePt t="58897" x="5143500" y="4984750"/>
          <p14:tracePt t="58906" x="5143500" y="4972050"/>
          <p14:tracePt t="58920" x="5143500" y="4959350"/>
          <p14:tracePt t="58937" x="5143500" y="4953000"/>
          <p14:tracePt t="58954" x="5143500" y="4946650"/>
          <p14:tracePt t="58996" x="5143500" y="4940300"/>
          <p14:tracePt t="59012" x="5143500" y="4933950"/>
          <p14:tracePt t="59028" x="5143500" y="4921250"/>
          <p14:tracePt t="59044" x="5143500" y="4914900"/>
          <p14:tracePt t="59061" x="5143500" y="4908550"/>
          <p14:tracePt t="59075" x="5143500" y="4902200"/>
          <p14:tracePt t="59087" x="5130800" y="4895850"/>
          <p14:tracePt t="59201" x="5124450" y="4889500"/>
          <p14:tracePt t="59225" x="5124450" y="4883150"/>
          <p14:tracePt t="59233" x="5118100" y="4883150"/>
          <p14:tracePt t="59244" x="5111750" y="4883150"/>
          <p14:tracePt t="59254" x="5099050" y="4883150"/>
          <p14:tracePt t="59271" x="5092700" y="4883150"/>
          <p14:tracePt t="60490" x="5080000" y="4883150"/>
          <p14:tracePt t="60497" x="5048250" y="4883150"/>
          <p14:tracePt t="60505" x="5010150" y="4870450"/>
          <p14:tracePt t="60521" x="4927600" y="4864100"/>
          <p14:tracePt t="60537" x="4864100" y="4851400"/>
          <p14:tracePt t="60554" x="4730750" y="4826000"/>
          <p14:tracePt t="60571" x="4502150" y="4749800"/>
          <p14:tracePt t="60588" x="4298950" y="4699000"/>
          <p14:tracePt t="60604" x="4165600" y="4692650"/>
          <p14:tracePt t="60621" x="4121150" y="4692650"/>
          <p14:tracePt t="60638" x="4108450" y="4692650"/>
          <p14:tracePt t="60655" x="4095750" y="4692650"/>
          <p14:tracePt t="60671" x="4064000" y="4705350"/>
          <p14:tracePt t="60672" x="4051300" y="4711700"/>
          <p14:tracePt t="60688" x="4032250" y="4724400"/>
          <p14:tracePt t="60689" x="4006850" y="4737100"/>
          <p14:tracePt t="60704" x="3962400" y="4775200"/>
          <p14:tracePt t="60721" x="3911600" y="4819650"/>
          <p14:tracePt t="60738" x="3873500" y="4851400"/>
          <p14:tracePt t="60754" x="3829050" y="4883150"/>
          <p14:tracePt t="60771" x="3746500" y="4933950"/>
          <p14:tracePt t="60788" x="3657600" y="4991100"/>
          <p14:tracePt t="60804" x="3594100" y="5041900"/>
          <p14:tracePt t="60821" x="3568700" y="5092700"/>
          <p14:tracePt t="60838" x="3562350" y="5143500"/>
          <p14:tracePt t="60854" x="3562350" y="5175250"/>
          <p14:tracePt t="60871" x="3562350" y="5200650"/>
          <p14:tracePt t="60888" x="3562350" y="5207000"/>
          <p14:tracePt t="60905" x="3562350" y="5232400"/>
          <p14:tracePt t="60921" x="3562350" y="5245100"/>
          <p14:tracePt t="62561" x="3562350" y="5251450"/>
          <p14:tracePt t="62569" x="3606800" y="5251450"/>
          <p14:tracePt t="62579" x="3683000" y="5251450"/>
          <p14:tracePt t="62590" x="3810000" y="5251450"/>
          <p14:tracePt t="62605" x="4140200" y="5251450"/>
          <p14:tracePt t="62622" x="4464050" y="5289550"/>
          <p14:tracePt t="62638" x="4737100" y="5353050"/>
          <p14:tracePt t="62655" x="4978400" y="5422900"/>
          <p14:tracePt t="62672" x="5111750" y="5448300"/>
          <p14:tracePt t="62673" x="5124450" y="5448300"/>
          <p14:tracePt t="62688" x="5168900" y="5461000"/>
          <p14:tracePt t="62705" x="5207000" y="5461000"/>
          <p14:tracePt t="62722" x="5226050" y="5480050"/>
          <p14:tracePt t="62739" x="5270500" y="5511800"/>
          <p14:tracePt t="62755" x="5295900" y="5556250"/>
          <p14:tracePt t="62772" x="5327650" y="5607050"/>
          <p14:tracePt t="62788" x="5353050" y="5664200"/>
          <p14:tracePt t="62805" x="5397500" y="5727700"/>
          <p14:tracePt t="62822" x="5422900" y="5772150"/>
          <p14:tracePt t="62838" x="5441950" y="5797550"/>
          <p14:tracePt t="62855" x="5467350" y="5835650"/>
          <p14:tracePt t="62872" x="5530850" y="5911850"/>
          <p14:tracePt t="62888" x="5664200" y="6007100"/>
          <p14:tracePt t="62908" x="5708650" y="6013450"/>
          <p14:tracePt t="65859" x="5676900" y="5956300"/>
          <p14:tracePt t="65865" x="5575300" y="5835650"/>
          <p14:tracePt t="65874" x="5384800" y="5588000"/>
          <p14:tracePt t="65889" x="4914900" y="5060950"/>
          <p14:tracePt t="65906" x="4464050" y="4635500"/>
          <p14:tracePt t="65923" x="4133850" y="4311650"/>
          <p14:tracePt t="65939" x="3892550" y="4038600"/>
          <p14:tracePt t="65956" x="3606800" y="3740150"/>
          <p14:tracePt t="65973" x="3333750" y="3524250"/>
          <p14:tracePt t="65989" x="3105150" y="3359150"/>
          <p14:tracePt t="66006" x="2959100" y="3238500"/>
          <p14:tracePt t="66023" x="2832100" y="3130550"/>
          <p14:tracePt t="66024" x="2755900" y="3067050"/>
          <p14:tracePt t="66039" x="2660650" y="2990850"/>
          <p14:tracePt t="66056" x="2508250" y="2889250"/>
          <p14:tracePt t="66073" x="2286000" y="2768600"/>
          <p14:tracePt t="66090" x="2159000" y="2717800"/>
          <p14:tracePt t="66106" x="2076450" y="2654300"/>
          <p14:tracePt t="66123" x="1987550" y="2590800"/>
          <p14:tracePt t="66139" x="1911350" y="2508250"/>
          <p14:tracePt t="66156" x="1854200" y="2457450"/>
          <p14:tracePt t="66173" x="1771650" y="2400300"/>
          <p14:tracePt t="66189" x="1714500" y="2362200"/>
          <p14:tracePt t="66206" x="1676400" y="2343150"/>
          <p14:tracePt t="66223" x="1644650" y="2298700"/>
          <p14:tracePt t="66225" x="1612900" y="2266950"/>
          <p14:tracePt t="66239" x="1555750" y="2203450"/>
          <p14:tracePt t="66240" x="1517650" y="2165350"/>
          <p14:tracePt t="66256" x="1454150" y="2101850"/>
          <p14:tracePt t="66273" x="1263650" y="2000250"/>
          <p14:tracePt t="66289" x="1136650" y="1974850"/>
          <p14:tracePt t="66306" x="1041400" y="1968500"/>
          <p14:tracePt t="66323" x="996950" y="1955800"/>
          <p14:tracePt t="66339" x="965200" y="1955800"/>
          <p14:tracePt t="66356" x="946150" y="1949450"/>
          <p14:tracePt t="66373" x="901700" y="1949450"/>
          <p14:tracePt t="66390" x="812800" y="1943100"/>
          <p14:tracePt t="66406" x="704850" y="1943100"/>
          <p14:tracePt t="66423" x="609600" y="1943100"/>
          <p14:tracePt t="66424" x="584200" y="1943100"/>
          <p14:tracePt t="66440" x="558800" y="1943100"/>
          <p14:tracePt t="66441" x="546100" y="1943100"/>
          <p14:tracePt t="66456" x="539750" y="1943100"/>
          <p14:tracePt t="66513" x="635000" y="1943100"/>
          <p14:tracePt t="66522" x="914400" y="1943100"/>
          <p14:tracePt t="66533" x="1276350" y="1974850"/>
          <p14:tracePt t="66540" x="1689100" y="1974850"/>
          <p14:tracePt t="66556" x="2584450" y="1987550"/>
          <p14:tracePt t="66573" x="3429000" y="2012950"/>
          <p14:tracePt t="66590" x="3962400" y="2012950"/>
          <p14:tracePt t="66606" x="4349750" y="2032000"/>
          <p14:tracePt t="66623" x="4508500" y="2051050"/>
          <p14:tracePt t="66640" x="4787900" y="2133600"/>
          <p14:tracePt t="66641" x="4927600" y="2178050"/>
          <p14:tracePt t="66657" x="5168900" y="2235200"/>
          <p14:tracePt t="66673" x="5524500" y="2286000"/>
          <p14:tracePt t="66690" x="5657850" y="2286000"/>
          <p14:tracePt t="66707" x="5740400" y="2273300"/>
          <p14:tracePt t="66723" x="5797550" y="2247900"/>
          <p14:tracePt t="66739" x="5861050" y="2241550"/>
          <p14:tracePt t="66756" x="5937250" y="2216150"/>
          <p14:tracePt t="66773" x="5969000" y="2216150"/>
          <p14:tracePt t="67058" x="5962650" y="2216150"/>
          <p14:tracePt t="67065" x="5956300" y="2216150"/>
          <p14:tracePt t="67105" x="5949950" y="2209800"/>
          <p14:tracePt t="67113" x="5943600" y="2209800"/>
          <p14:tracePt t="67123" x="5937250" y="2209800"/>
          <p14:tracePt t="67140" x="5930900" y="2209800"/>
          <p14:tracePt t="67156" x="5924550" y="2209800"/>
          <p14:tracePt t="67190" x="5911850" y="2209800"/>
          <p14:tracePt t="67223" x="5905500" y="2209800"/>
          <p14:tracePt t="67256" x="5899150" y="2203450"/>
          <p14:tracePt t="67273" x="5892800" y="2197100"/>
          <p14:tracePt t="67329" x="5886450" y="2197100"/>
          <p14:tracePt t="67449" x="5880100" y="2197100"/>
          <p14:tracePt t="67457" x="5873750" y="2197100"/>
          <p14:tracePt t="67474" x="5842000" y="2197100"/>
          <p14:tracePt t="67490" x="5810250" y="2209800"/>
          <p14:tracePt t="67507" x="5778500" y="2228850"/>
          <p14:tracePt t="67523" x="5765800" y="2235200"/>
          <p14:tracePt t="67540" x="5746750" y="2247900"/>
          <p14:tracePt t="67557" x="5727700" y="2266950"/>
          <p14:tracePt t="67573" x="5702300" y="2286000"/>
          <p14:tracePt t="67590" x="5670550" y="2311400"/>
          <p14:tracePt t="67607" x="5651500" y="2324100"/>
          <p14:tracePt t="67608" x="5645150" y="2330450"/>
          <p14:tracePt t="67623" x="5638800" y="2336800"/>
          <p14:tracePt t="67640" x="5638800" y="2343150"/>
          <p14:tracePt t="67657" x="5632450" y="2349500"/>
          <p14:tracePt t="67690" x="5626100" y="2355850"/>
          <p14:tracePt t="73545" x="5619750" y="2362200"/>
          <p14:tracePt t="73553" x="5581650" y="2362200"/>
          <p14:tracePt t="73564" x="5518150" y="2368550"/>
          <p14:tracePt t="73575" x="5448300" y="2400300"/>
          <p14:tracePt t="73592" x="5308600" y="2501900"/>
          <p14:tracePt t="73609" x="5213350" y="2603500"/>
          <p14:tracePt t="73626" x="5181600" y="2641600"/>
          <p14:tracePt t="73642" x="5156200" y="2686050"/>
          <p14:tracePt t="73659" x="5130800" y="2711450"/>
          <p14:tracePt t="73675" x="5105400" y="2749550"/>
          <p14:tracePt t="73692" x="5099050" y="2813050"/>
          <p14:tracePt t="73709" x="5099050" y="2914650"/>
          <p14:tracePt t="73726" x="5099050" y="2997200"/>
          <p14:tracePt t="73742" x="5111750" y="3079750"/>
          <p14:tracePt t="73759" x="5118100" y="3124200"/>
          <p14:tracePt t="73775" x="5149850" y="3206750"/>
          <p14:tracePt t="73792" x="5219700" y="3346450"/>
          <p14:tracePt t="73809" x="5384800" y="3568700"/>
          <p14:tracePt t="73825" x="5454650" y="3632200"/>
          <p14:tracePt t="73842" x="5499100" y="3657600"/>
          <p14:tracePt t="73875" x="5505450" y="3657600"/>
          <p14:tracePt t="73892" x="5524500" y="3663950"/>
          <p14:tracePt t="73909" x="5581650" y="3695700"/>
          <p14:tracePt t="73925" x="5645150" y="3740150"/>
          <p14:tracePt t="73943" x="5695950" y="3765550"/>
          <p14:tracePt t="73959" x="5715000" y="3778250"/>
          <p14:tracePt t="73975" x="5740400" y="3784600"/>
          <p14:tracePt t="73977" x="5753100" y="3790950"/>
          <p14:tracePt t="73993" x="5778500" y="3803650"/>
          <p14:tracePt t="74009" x="5892800" y="3886200"/>
          <p14:tracePt t="74025" x="5994400" y="3968750"/>
          <p14:tracePt t="74047" x="6165850" y="4108450"/>
          <p14:tracePt t="74059" x="6286500" y="4210050"/>
          <p14:tracePt t="74076" x="6369050" y="4292600"/>
          <p14:tracePt t="74092" x="6407150" y="4349750"/>
          <p14:tracePt t="74109" x="6426200" y="4375150"/>
          <p14:tracePt t="74125" x="6426200" y="4387850"/>
          <p14:tracePt t="74159" x="6426200" y="4394200"/>
          <p14:tracePt t="74176" x="6445250" y="4400550"/>
          <p14:tracePt t="74192" x="6489700" y="4400550"/>
          <p14:tracePt t="74209" x="6616700" y="4419600"/>
          <p14:tracePt t="74225" x="6743700" y="4445000"/>
          <p14:tracePt t="74242" x="6927850" y="4495800"/>
          <p14:tracePt t="74259" x="7194550" y="4578350"/>
          <p14:tracePt t="74276" x="7461250" y="4641850"/>
          <p14:tracePt t="74292" x="7677150" y="4679950"/>
          <p14:tracePt t="74309" x="7816850" y="4699000"/>
          <p14:tracePt t="74326" x="7918450" y="4699000"/>
          <p14:tracePt t="74342" x="8020050" y="4699000"/>
          <p14:tracePt t="74359" x="8147050" y="4629150"/>
          <p14:tracePt t="74375" x="8267700" y="4514850"/>
          <p14:tracePt t="74377" x="8318500" y="4451350"/>
          <p14:tracePt t="74392" x="8350250" y="4394200"/>
          <p14:tracePt t="74409" x="8407400" y="4267200"/>
          <p14:tracePt t="74426" x="8426450" y="4210050"/>
          <p14:tracePt t="74446" x="8432800" y="4140200"/>
          <p14:tracePt t="74459" x="8432800" y="4083050"/>
          <p14:tracePt t="74476" x="8426450" y="4064000"/>
          <p14:tracePt t="74521" x="8426450" y="4057650"/>
          <p14:tracePt t="74533" x="8413750" y="4057650"/>
          <p14:tracePt t="74542" x="8401050" y="4057650"/>
          <p14:tracePt t="74559" x="8318500" y="4070350"/>
          <p14:tracePt t="74576" x="8178800" y="4076700"/>
          <p14:tracePt t="74593" x="7880350" y="4114800"/>
          <p14:tracePt t="74609" x="7010400" y="4235450"/>
          <p14:tracePt t="74626" x="6273800" y="4324350"/>
          <p14:tracePt t="74642" x="5486400" y="4438650"/>
          <p14:tracePt t="74659" x="4622800" y="4572000"/>
          <p14:tracePt t="74676" x="3873500" y="4660900"/>
          <p14:tracePt t="74692" x="3162300" y="4775200"/>
          <p14:tracePt t="74709" x="2559050" y="4870450"/>
          <p14:tracePt t="74726" x="2139950" y="4933950"/>
          <p14:tracePt t="74743" x="1854200" y="5041900"/>
          <p14:tracePt t="74745" x="1758950" y="5086350"/>
          <p14:tracePt t="74759" x="1631950" y="5143500"/>
          <p14:tracePt t="74776" x="1492250" y="5200650"/>
          <p14:tracePt t="74792" x="1371600" y="5238750"/>
          <p14:tracePt t="74809" x="1346200" y="5251450"/>
          <p14:tracePt t="74826" x="1320800" y="5251450"/>
          <p14:tracePt t="74843" x="1301750" y="5245100"/>
          <p14:tracePt t="74859" x="1276350" y="5219700"/>
          <p14:tracePt t="74876" x="1257300" y="5149850"/>
          <p14:tracePt t="74892" x="1187450" y="4997450"/>
          <p14:tracePt t="74909" x="1035050" y="4775200"/>
          <p14:tracePt t="74926" x="850900" y="4495800"/>
          <p14:tracePt t="74943" x="660400" y="4235450"/>
          <p14:tracePt t="74944" x="571500" y="4127500"/>
          <p14:tracePt t="74959" x="501650" y="4019550"/>
          <p14:tracePt t="74960" x="444500" y="3937000"/>
          <p14:tracePt t="74976" x="406400" y="3841750"/>
          <p14:tracePt t="74993" x="374650" y="3663950"/>
          <p14:tracePt t="75009" x="374650" y="3549650"/>
          <p14:tracePt t="75026" x="419100" y="3460750"/>
          <p14:tracePt t="75043" x="527050" y="3397250"/>
          <p14:tracePt t="75060" x="647700" y="3371850"/>
          <p14:tracePt t="75076" x="787400" y="3365500"/>
          <p14:tracePt t="75092" x="920750" y="3384550"/>
          <p14:tracePt t="75109" x="1130300" y="3549650"/>
          <p14:tracePt t="75126" x="1377950" y="3797300"/>
          <p14:tracePt t="75143" x="1682750" y="4051300"/>
          <p14:tracePt t="75144" x="1854200" y="4159250"/>
          <p14:tracePt t="75159" x="2025650" y="4273550"/>
          <p14:tracePt t="75160" x="2165350" y="4362450"/>
          <p14:tracePt t="75176" x="2368550" y="4476750"/>
          <p14:tracePt t="75177" x="2527300" y="4533900"/>
          <p14:tracePt t="75193" x="2762250" y="4635500"/>
          <p14:tracePt t="75209" x="2895600" y="4699000"/>
          <p14:tracePt t="75226" x="2952750" y="4711700"/>
          <p14:tracePt t="75244" x="2997200" y="4711700"/>
          <p14:tracePt t="75259" x="3067050" y="4699000"/>
          <p14:tracePt t="75276" x="3219450" y="4572000"/>
          <p14:tracePt t="75292" x="3378200" y="4375150"/>
          <p14:tracePt t="75309" x="3524250" y="4038600"/>
          <p14:tracePt t="75326" x="3606800" y="3581400"/>
          <p14:tracePt t="75343" x="3632200" y="3327400"/>
          <p14:tracePt t="75344" x="3638550" y="3219450"/>
          <p14:tracePt t="75359" x="3638550" y="3136900"/>
          <p14:tracePt t="75361" x="3644900" y="3073400"/>
          <p14:tracePt t="75376" x="3670300" y="3028950"/>
          <p14:tracePt t="75393" x="3721100" y="2952750"/>
          <p14:tracePt t="75409" x="3765550" y="2895600"/>
          <p14:tracePt t="75426" x="3803650" y="2876550"/>
          <p14:tracePt t="75443" x="3841750" y="2870200"/>
          <p14:tracePt t="75459" x="3911600" y="2870200"/>
          <p14:tracePt t="75476" x="4025900" y="2927350"/>
          <p14:tracePt t="75493" x="4127500" y="3028950"/>
          <p14:tracePt t="75509" x="4197350" y="3111500"/>
          <p14:tracePt t="75527" x="4260850" y="3206750"/>
          <p14:tracePt t="75543" x="4305300" y="3282950"/>
          <p14:tracePt t="75559" x="4337050" y="3371850"/>
          <p14:tracePt t="75576" x="4356100" y="3473450"/>
          <p14:tracePt t="75593" x="4356100" y="3663950"/>
          <p14:tracePt t="75609" x="4356100" y="3765550"/>
          <p14:tracePt t="75626" x="4356100" y="3829050"/>
          <p14:tracePt t="75643" x="4356100" y="3867150"/>
          <p14:tracePt t="75659" x="4356100" y="3879850"/>
          <p14:tracePt t="75731" x="4356100" y="3886200"/>
          <p14:tracePt t="75781" x="4362450" y="3886200"/>
          <p14:tracePt t="75946" x="4368800" y="3886200"/>
          <p14:tracePt t="75953" x="4387850" y="3886200"/>
          <p14:tracePt t="75961" x="4438650" y="3873500"/>
          <p14:tracePt t="75977" x="4533900" y="3835400"/>
          <p14:tracePt t="75993" x="4895850" y="3606800"/>
          <p14:tracePt t="76009" x="5270500" y="3365500"/>
          <p14:tracePt t="76027" x="5626100" y="3086100"/>
          <p14:tracePt t="76043" x="5949950" y="2863850"/>
          <p14:tracePt t="76060" x="6178550" y="2724150"/>
          <p14:tracePt t="76076" x="6318250" y="2654300"/>
          <p14:tracePt t="76093" x="6407150" y="2590800"/>
          <p14:tracePt t="76109" x="6438900" y="2559050"/>
          <p14:tracePt t="76126" x="6451600" y="2552700"/>
          <p14:tracePt t="76159" x="6451600" y="2546350"/>
          <p14:tracePt t="76176" x="6457950" y="2546350"/>
          <p14:tracePt t="76210" x="6464300" y="2546350"/>
          <p14:tracePt t="76233" x="6470650" y="2546350"/>
          <p14:tracePt t="76243" x="6483350" y="2546350"/>
          <p14:tracePt t="76259" x="6489700" y="2565400"/>
          <p14:tracePt t="76277" x="6489700" y="2571750"/>
          <p14:tracePt t="76962" x="6483350" y="2578100"/>
          <p14:tracePt t="76969" x="6438900" y="2603500"/>
          <p14:tracePt t="76977" x="6375400" y="2654300"/>
          <p14:tracePt t="76993" x="6057900" y="2914650"/>
          <p14:tracePt t="77010" x="5924550" y="3238500"/>
          <p14:tracePt t="77027" x="5924550" y="3473450"/>
          <p14:tracePt t="77043" x="5988050" y="3587750"/>
          <p14:tracePt t="77060" x="6051550" y="3695700"/>
          <p14:tracePt t="77077" x="6076950" y="3771900"/>
          <p14:tracePt t="77093" x="6089650" y="3835400"/>
          <p14:tracePt t="77110" x="6096000" y="3911600"/>
          <p14:tracePt t="77127" x="6108700" y="3968750"/>
          <p14:tracePt t="77143" x="6127750" y="4000500"/>
          <p14:tracePt t="77160" x="6127750" y="4032250"/>
          <p14:tracePt t="77176" x="6127750" y="4051300"/>
          <p14:tracePt t="77193" x="6140450" y="4083050"/>
          <p14:tracePt t="77210" x="6172200" y="4178300"/>
          <p14:tracePt t="77227" x="6184900" y="4311650"/>
          <p14:tracePt t="77243" x="6191250" y="4406900"/>
          <p14:tracePt t="77260" x="6191250" y="4495800"/>
          <p14:tracePt t="77277" x="6191250" y="4597400"/>
          <p14:tracePt t="77293" x="6191250" y="4794250"/>
          <p14:tracePt t="77310" x="6191250" y="5124450"/>
          <p14:tracePt t="77327" x="6191250" y="5416550"/>
          <p14:tracePt t="77343" x="6223000" y="5607050"/>
          <p14:tracePt t="77360" x="6229350" y="5695950"/>
          <p14:tracePt t="77377" x="6229350" y="5746750"/>
          <p14:tracePt t="77393" x="6216650" y="5791200"/>
          <p14:tracePt t="77410" x="6216650" y="5905500"/>
          <p14:tracePt t="77427" x="6223000" y="6007100"/>
          <p14:tracePt t="77443" x="6242050" y="6064250"/>
          <p14:tracePt t="77460" x="6248400" y="6076950"/>
          <p14:tracePt t="78233" x="6248400" y="6064250"/>
          <p14:tracePt t="78241" x="6248400" y="6000750"/>
          <p14:tracePt t="78251" x="6223000" y="5892800"/>
          <p14:tracePt t="78260" x="6172200" y="5734050"/>
          <p14:tracePt t="78277" x="6019800" y="5346700"/>
          <p14:tracePt t="78293" x="5848350" y="4978400"/>
          <p14:tracePt t="78310" x="5676900" y="4724400"/>
          <p14:tracePt t="78327" x="5524500" y="4495800"/>
          <p14:tracePt t="78343" x="5295900" y="4235450"/>
          <p14:tracePt t="78360" x="5022850" y="3956050"/>
          <p14:tracePt t="78377" x="4413250" y="3587750"/>
          <p14:tracePt t="78394" x="3930650" y="3378200"/>
          <p14:tracePt t="78410" x="3549650" y="3257550"/>
          <p14:tracePt t="78428" x="3333750" y="3181350"/>
          <p14:tracePt t="78444" x="3175000" y="3155950"/>
          <p14:tracePt t="78460" x="3035300" y="3143250"/>
          <p14:tracePt t="78477" x="2965450" y="3117850"/>
          <p14:tracePt t="78493" x="2927350" y="3111500"/>
          <p14:tracePt t="78545" x="2921000" y="3111500"/>
          <p14:tracePt t="78561" x="2908300" y="3111500"/>
          <p14:tracePt t="78569" x="2901950" y="3111500"/>
          <p14:tracePt t="78577" x="2876550" y="3111500"/>
          <p14:tracePt t="78594" x="2825750" y="3111500"/>
          <p14:tracePt t="78610" x="2794000" y="3111500"/>
          <p14:tracePt t="78627" x="2774950" y="3098800"/>
          <p14:tracePt t="78644" x="2711450" y="3079750"/>
          <p14:tracePt t="78660" x="2597150" y="3028950"/>
          <p14:tracePt t="78677" x="2495550" y="2997200"/>
          <p14:tracePt t="78694" x="2451100" y="2984500"/>
          <p14:tracePt t="78710" x="2406650" y="2959100"/>
          <p14:tracePt t="78727" x="2374900" y="2952750"/>
          <p14:tracePt t="78744" x="2362200" y="2876550"/>
          <p14:tracePt t="78761" x="2349500" y="2660650"/>
          <p14:tracePt t="78777" x="2349500" y="2311400"/>
          <p14:tracePt t="78794" x="2349500" y="2197100"/>
          <p14:tracePt t="78810" x="2349500" y="2139950"/>
          <p14:tracePt t="78827" x="2349500" y="2070100"/>
          <p14:tracePt t="78844" x="2349500" y="2032000"/>
          <p14:tracePt t="78860" x="2317750" y="1981200"/>
          <p14:tracePt t="78877" x="2260600" y="1949450"/>
          <p14:tracePt t="78894" x="2216150" y="1943100"/>
          <p14:tracePt t="78910" x="2165350" y="1930400"/>
          <p14:tracePt t="78927" x="2139950" y="1930400"/>
          <p14:tracePt t="78944" x="2127250" y="1930400"/>
          <p14:tracePt t="78945" x="2114550" y="1930400"/>
          <p14:tracePt t="78960" x="2089150" y="1917700"/>
          <p14:tracePt t="78977" x="2032000" y="1879600"/>
          <p14:tracePt t="78994" x="1987550" y="1828800"/>
          <p14:tracePt t="79011" x="1968500" y="1797050"/>
          <p14:tracePt t="79027" x="1962150" y="1790700"/>
          <p14:tracePt t="79044" x="1955800" y="1784350"/>
          <p14:tracePt t="79099" x="1949450" y="1784350"/>
          <p14:tracePt t="79104" x="1943100" y="1784350"/>
          <p14:tracePt t="79115" x="1936750" y="1784350"/>
          <p14:tracePt t="79127" x="1930400" y="1784350"/>
          <p14:tracePt t="79144" x="1905000" y="1784350"/>
          <p14:tracePt t="79161" x="1847850" y="1797050"/>
          <p14:tracePt t="79177" x="1790700" y="1841500"/>
          <p14:tracePt t="79194" x="1739900" y="1854200"/>
          <p14:tracePt t="79211" x="1727200" y="1866900"/>
          <p14:tracePt t="79227" x="1720850" y="1866900"/>
          <p14:tracePt t="79260" x="1714500" y="1866900"/>
          <p14:tracePt t="79277" x="1695450" y="1866900"/>
          <p14:tracePt t="79294" x="1663700" y="1873250"/>
          <p14:tracePt t="79311" x="1644650" y="1873250"/>
          <p14:tracePt t="79327" x="1638300" y="1873250"/>
          <p14:tracePt t="79360" x="1625600" y="1873250"/>
          <p14:tracePt t="79377" x="1600200" y="1879600"/>
          <p14:tracePt t="79394" x="1568450" y="1905000"/>
          <p14:tracePt t="79411" x="1543050" y="1924050"/>
          <p14:tracePt t="79427" x="1543050" y="1943100"/>
          <p14:tracePt t="79461" x="1543050" y="1949450"/>
          <p14:tracePt t="79494" x="1543050" y="1955800"/>
          <p14:tracePt t="79510" x="1543050" y="1962150"/>
          <p14:tracePt t="79527" x="1555750" y="1987550"/>
          <p14:tracePt t="79544" x="1568450" y="1993900"/>
          <p14:tracePt t="79561" x="1574800" y="1993900"/>
          <p14:tracePt t="79577" x="1587500" y="1993900"/>
          <p14:tracePt t="79594" x="1606550" y="1993900"/>
          <p14:tracePt t="79611" x="1657350" y="1993900"/>
          <p14:tracePt t="79627" x="1739900" y="1993900"/>
          <p14:tracePt t="79644" x="1847850" y="1993900"/>
          <p14:tracePt t="79661" x="1955800" y="1993900"/>
          <p14:tracePt t="79678" x="2051050" y="2012950"/>
          <p14:tracePt t="79694" x="2139950" y="2019300"/>
          <p14:tracePt t="79711" x="2197100" y="2025650"/>
          <p14:tracePt t="79728" x="2273300" y="2038350"/>
          <p14:tracePt t="79729" x="2298700" y="2044700"/>
          <p14:tracePt t="79744" x="2330450" y="2044700"/>
          <p14:tracePt t="79761" x="2406650" y="2051050"/>
          <p14:tracePt t="79777" x="2413000" y="2051050"/>
          <p14:tracePt t="79794" x="2419350" y="2051050"/>
          <p14:tracePt t="79881" x="2425700" y="2051050"/>
          <p14:tracePt t="79890" x="2432050" y="2051050"/>
          <p14:tracePt t="79901" x="2451100" y="2051050"/>
          <p14:tracePt t="79911" x="2476500" y="2051050"/>
          <p14:tracePt t="79928" x="2546350" y="2051050"/>
          <p14:tracePt t="79944" x="2654300" y="2051050"/>
          <p14:tracePt t="79962" x="2787650" y="2051050"/>
          <p14:tracePt t="79977" x="2813050" y="2051050"/>
          <p14:tracePt t="80036" x="2825750" y="2051050"/>
          <p14:tracePt t="80041" x="2838450" y="2044700"/>
          <p14:tracePt t="80050" x="2844800" y="2044700"/>
          <p14:tracePt t="80061" x="2857500" y="2038350"/>
          <p14:tracePt t="80078" x="2882900" y="2032000"/>
          <p14:tracePt t="80094" x="2901950" y="2032000"/>
          <p14:tracePt t="80111" x="2927350" y="2025650"/>
          <p14:tracePt t="80128" x="2997200" y="2025650"/>
          <p14:tracePt t="80144" x="3124200" y="2025650"/>
          <p14:tracePt t="80161" x="3384550" y="2025650"/>
          <p14:tracePt t="80178" x="3536950" y="2025650"/>
          <p14:tracePt t="80194" x="3670300" y="2025650"/>
          <p14:tracePt t="80211" x="3765550" y="2025650"/>
          <p14:tracePt t="80228" x="3841750" y="2025650"/>
          <p14:tracePt t="80244" x="3962400" y="2038350"/>
          <p14:tracePt t="80261" x="4095750" y="2057400"/>
          <p14:tracePt t="80277" x="4235450" y="2063750"/>
          <p14:tracePt t="80294" x="4337050" y="2063750"/>
          <p14:tracePt t="80311" x="4349750" y="2063750"/>
          <p14:tracePt t="80312" x="4356100" y="2063750"/>
          <p14:tracePt t="80328" x="4362450" y="2063750"/>
          <p14:tracePt t="80344" x="4400550" y="2057400"/>
          <p14:tracePt t="80362" x="4546600" y="2038350"/>
          <p14:tracePt t="80377" x="4648200" y="2038350"/>
          <p14:tracePt t="80394" x="4711700" y="2032000"/>
          <p14:tracePt t="80411" x="4718050" y="2032000"/>
          <p14:tracePt t="80451" x="4724400" y="2032000"/>
          <p14:tracePt t="80482" x="4730750" y="2032000"/>
          <p14:tracePt t="80489" x="4737100" y="2032000"/>
          <p14:tracePt t="80537" x="4743450" y="2032000"/>
          <p14:tracePt t="82225" x="4749800" y="2032000"/>
          <p14:tracePt t="82236" x="4749800" y="2057400"/>
          <p14:tracePt t="82241" x="4749800" y="2108200"/>
          <p14:tracePt t="82252" x="4749800" y="2178050"/>
          <p14:tracePt t="82262" x="4737100" y="2235200"/>
          <p14:tracePt t="82278" x="4730750" y="2330450"/>
          <p14:tracePt t="82295" x="4730750" y="2425700"/>
          <p14:tracePt t="82312" x="4730750" y="2495550"/>
          <p14:tracePt t="82313" x="4730750" y="2546350"/>
          <p14:tracePt t="82328" x="4737100" y="2584450"/>
          <p14:tracePt t="82329" x="4743450" y="2616200"/>
          <p14:tracePt t="82345" x="4775200" y="2692400"/>
          <p14:tracePt t="82365" x="4794250" y="2736850"/>
          <p14:tracePt t="82378" x="4806950" y="2806700"/>
          <p14:tracePt t="82395" x="4832350" y="2870200"/>
          <p14:tracePt t="82412" x="4838700" y="2933700"/>
          <p14:tracePt t="82428" x="4851400" y="2984500"/>
          <p14:tracePt t="82445" x="4857750" y="3041650"/>
          <p14:tracePt t="82462" x="4864100" y="3067050"/>
          <p14:tracePt t="82478" x="4864100" y="3086100"/>
          <p14:tracePt t="82495" x="4864100" y="3092450"/>
          <p14:tracePt t="82497" x="4864100" y="3098800"/>
          <p14:tracePt t="82512" x="4864100" y="3105150"/>
          <p14:tracePt t="82528" x="4864100" y="3200400"/>
          <p14:tracePt t="82545" x="4864100" y="3270250"/>
          <p14:tracePt t="82562" x="4864100" y="3289300"/>
          <p14:tracePt t="82705" x="4864100" y="3276600"/>
          <p14:tracePt t="82718" x="4857750" y="3244850"/>
          <p14:tracePt t="82722" x="4838700" y="3206750"/>
          <p14:tracePt t="82729" x="4813300" y="3168650"/>
          <p14:tracePt t="82746" x="4749800" y="3079750"/>
          <p14:tracePt t="82762" x="4667250" y="3003550"/>
          <p14:tracePt t="82778" x="4591050" y="2940050"/>
          <p14:tracePt t="82795" x="4483100" y="2870200"/>
          <p14:tracePt t="82812" x="4337050" y="2806700"/>
          <p14:tracePt t="82828" x="4165600" y="2724150"/>
          <p14:tracePt t="82845" x="4025900" y="2667000"/>
          <p14:tracePt t="82862" x="3937000" y="2635250"/>
          <p14:tracePt t="82879" x="3879850" y="2609850"/>
          <p14:tracePt t="82880" x="3841750" y="2597150"/>
          <p14:tracePt t="82895" x="3797300" y="2578100"/>
          <p14:tracePt t="82912" x="3727450" y="2559050"/>
          <p14:tracePt t="82929" x="3619500" y="2533650"/>
          <p14:tracePt t="82945" x="3397250" y="2470150"/>
          <p14:tracePt t="82963" x="3257550" y="2451100"/>
          <p14:tracePt t="82979" x="3168650" y="2432050"/>
          <p14:tracePt t="82995" x="3117850" y="2425700"/>
          <p14:tracePt t="83012" x="3060700" y="2406650"/>
          <p14:tracePt t="83028" x="2984500" y="2381250"/>
          <p14:tracePt t="83045" x="2908300" y="2362200"/>
          <p14:tracePt t="83062" x="2838450" y="2343150"/>
          <p14:tracePt t="83079" x="2768600" y="2317750"/>
          <p14:tracePt t="83095" x="2717800" y="2298700"/>
          <p14:tracePt t="83096" x="2705100" y="2292350"/>
          <p14:tracePt t="83112" x="2692400" y="2286000"/>
          <p14:tracePt t="83113" x="2679700" y="2286000"/>
          <p14:tracePt t="83128" x="2635250" y="2279650"/>
          <p14:tracePt t="83145" x="2571750" y="2266950"/>
          <p14:tracePt t="83162" x="2520950" y="2266950"/>
          <p14:tracePt t="83178" x="2508250" y="2266950"/>
          <p14:tracePt t="83353" x="2508250" y="2279650"/>
          <p14:tracePt t="83361" x="2508250" y="2286000"/>
          <p14:tracePt t="83379" x="2654300" y="2336800"/>
          <p14:tracePt t="83395" x="2952750" y="2419350"/>
          <p14:tracePt t="83412" x="3314700" y="2520950"/>
          <p14:tracePt t="83429" x="3797300" y="2635250"/>
          <p14:tracePt t="83445" x="4260850" y="2686050"/>
          <p14:tracePt t="83463" x="4787900" y="2749550"/>
          <p14:tracePt t="83479" x="5289550" y="2755900"/>
          <p14:tracePt t="83480" x="5499100" y="2755900"/>
          <p14:tracePt t="83495" x="5651500" y="2755900"/>
          <p14:tracePt t="83512" x="5848350" y="2755900"/>
          <p14:tracePt t="83529" x="6045200" y="2755900"/>
          <p14:tracePt t="83545" x="6134100" y="2755900"/>
          <p14:tracePt t="83562" x="6216650" y="2768600"/>
          <p14:tracePt t="83579" x="6299200" y="2768600"/>
          <p14:tracePt t="83595" x="6343650" y="2768600"/>
          <p14:tracePt t="83612" x="6350000" y="2768600"/>
          <p14:tracePt t="83645" x="6356350" y="2768600"/>
          <p14:tracePt t="83662" x="6362700" y="2768600"/>
          <p14:tracePt t="83679" x="6388100" y="2774950"/>
          <p14:tracePt t="83695" x="6419850" y="2781300"/>
          <p14:tracePt t="83712" x="6464300" y="2787650"/>
          <p14:tracePt t="83729" x="6584950" y="2813050"/>
          <p14:tracePt t="83745" x="6769100" y="2870200"/>
          <p14:tracePt t="83762" x="6946900" y="2882900"/>
          <p14:tracePt t="83779" x="7092950" y="2901950"/>
          <p14:tracePt t="83796" x="7169150" y="2901950"/>
          <p14:tracePt t="83812" x="7200900" y="2895600"/>
          <p14:tracePt t="83829" x="7219950" y="2870200"/>
          <p14:tracePt t="83845" x="7270750" y="2844800"/>
          <p14:tracePt t="83862" x="7359650" y="2787650"/>
          <p14:tracePt t="83879" x="7448550" y="2717800"/>
          <p14:tracePt t="83895" x="7499350" y="2635250"/>
          <p14:tracePt t="83912" x="7512050" y="2495550"/>
          <p14:tracePt t="83929" x="7467600" y="2222500"/>
          <p14:tracePt t="83946" x="7404100" y="2082800"/>
          <p14:tracePt t="83963" x="7366000" y="1987550"/>
          <p14:tracePt t="83979" x="7346950" y="1943100"/>
          <p14:tracePt t="83996" x="7321550" y="1911350"/>
          <p14:tracePt t="84012" x="7251700" y="1898650"/>
          <p14:tracePt t="84029" x="7112000" y="1879600"/>
          <p14:tracePt t="84045" x="6908800" y="1879600"/>
          <p14:tracePt t="84062" x="6648450" y="1879600"/>
          <p14:tracePt t="84079" x="6470650" y="1885950"/>
          <p14:tracePt t="84095" x="6330950" y="1917700"/>
          <p14:tracePt t="84097" x="6292850" y="1930400"/>
          <p14:tracePt t="84112" x="6273800" y="1949450"/>
          <p14:tracePt t="84129" x="6248400" y="1955800"/>
          <p14:tracePt t="84145" x="6242050" y="1968500"/>
          <p14:tracePt t="84162" x="6235700" y="1974850"/>
          <p14:tracePt t="84179" x="6229350" y="1993900"/>
          <p14:tracePt t="84195" x="6210300" y="2025650"/>
          <p14:tracePt t="84212" x="6197600" y="2044700"/>
          <p14:tracePt t="84229" x="6197600" y="2057400"/>
          <p14:tracePt t="84245" x="6197600" y="2070100"/>
          <p14:tracePt t="84262" x="6197600" y="2076450"/>
          <p14:tracePt t="89978" x="6197600" y="2063750"/>
          <p14:tracePt t="89988" x="6197600" y="2051050"/>
          <p14:tracePt t="89994" x="6197600" y="2044700"/>
          <p14:tracePt t="90066" x="6197600" y="2070100"/>
          <p14:tracePt t="90073" x="6178550" y="2114550"/>
          <p14:tracePt t="90081" x="6159500" y="2165350"/>
          <p14:tracePt t="90097" x="6102350" y="2324100"/>
          <p14:tracePt t="90114" x="6007100" y="2546350"/>
          <p14:tracePt t="90131" x="5975350" y="2730500"/>
          <p14:tracePt t="90147" x="5969000" y="2921000"/>
          <p14:tracePt t="90164" x="5969000" y="3054350"/>
          <p14:tracePt t="90181" x="5969000" y="3143250"/>
          <p14:tracePt t="90197" x="5956300" y="3194050"/>
          <p14:tracePt t="90215" x="5943600" y="3257550"/>
          <p14:tracePt t="90231" x="5943600" y="3352800"/>
          <p14:tracePt t="90249" x="5969000" y="3467100"/>
          <p14:tracePt t="90264" x="6007100" y="3556000"/>
          <p14:tracePt t="90281" x="6051550" y="3638550"/>
          <p14:tracePt t="90298" x="6051550" y="3657600"/>
          <p14:tracePt t="90314" x="6051550" y="3708400"/>
          <p14:tracePt t="90331" x="6038850" y="3829050"/>
          <p14:tracePt t="90348" x="6032500" y="3949700"/>
          <p14:tracePt t="90364" x="6032500" y="4025900"/>
          <p14:tracePt t="90381" x="6007100" y="4089400"/>
          <p14:tracePt t="90398" x="5962650" y="4159250"/>
          <p14:tracePt t="90414" x="5886450" y="4248150"/>
          <p14:tracePt t="90431" x="5822950" y="4311650"/>
          <p14:tracePt t="90448" x="5791200" y="4375150"/>
          <p14:tracePt t="90464" x="5765800" y="4413250"/>
          <p14:tracePt t="90466" x="5734050" y="4432300"/>
          <p14:tracePt t="90481" x="5664200" y="4457700"/>
          <p14:tracePt t="90498" x="5575300" y="4483100"/>
          <p14:tracePt t="90515" x="5518150" y="4502150"/>
          <p14:tracePt t="90531" x="5435600" y="4533900"/>
          <p14:tracePt t="90548" x="5403850" y="4546600"/>
          <p14:tracePt t="90564" x="5359400" y="4552950"/>
          <p14:tracePt t="90581" x="5353050" y="4552950"/>
          <p14:tracePt t="90598" x="5340350" y="4552950"/>
          <p14:tracePt t="90614" x="5334000" y="4552950"/>
          <p14:tracePt t="90631" x="5308600" y="4552950"/>
          <p14:tracePt t="90648" x="5289550" y="4552950"/>
          <p14:tracePt t="90664" x="5264150" y="4552950"/>
          <p14:tracePt t="90682" x="5200650" y="4489450"/>
          <p14:tracePt t="90698" x="5187950" y="4464050"/>
          <p14:tracePt t="90739" x="5181600" y="4451350"/>
          <p14:tracePt t="90755" x="5181600" y="4445000"/>
          <p14:tracePt t="90787" x="5181600" y="4438650"/>
          <p14:tracePt t="95410" x="0" y="0"/>
        </p14:tracePtLst>
      </p14:laserTrace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13" y="1031064"/>
            <a:ext cx="8831120" cy="5699517"/>
          </a:xfrm>
          <a:prstGeom prst="rect">
            <a:avLst/>
          </a:prstGeom>
        </p:spPr>
      </p:pic>
      <p:sp>
        <p:nvSpPr>
          <p:cNvPr id="7" name="Title 6"/>
          <p:cNvSpPr>
            <a:spLocks noGrp="1"/>
          </p:cNvSpPr>
          <p:nvPr>
            <p:ph type="title"/>
          </p:nvPr>
        </p:nvSpPr>
        <p:spPr/>
        <p:txBody>
          <a:bodyPr>
            <a:normAutofit/>
          </a:bodyPr>
          <a:lstStyle/>
          <a:p>
            <a:r>
              <a:rPr lang="en-GB" dirty="0"/>
              <a:t>Structure – Properties – Processing</a:t>
            </a:r>
          </a:p>
        </p:txBody>
      </p:sp>
      <p:sp>
        <p:nvSpPr>
          <p:cNvPr id="4" name="Rectangle 3"/>
          <p:cNvSpPr/>
          <p:nvPr/>
        </p:nvSpPr>
        <p:spPr>
          <a:xfrm>
            <a:off x="131384" y="1031064"/>
            <a:ext cx="5637819" cy="3046988"/>
          </a:xfrm>
          <a:prstGeom prst="rect">
            <a:avLst/>
          </a:prstGeom>
        </p:spPr>
        <p:txBody>
          <a:bodyPr wrap="square">
            <a:spAutoFit/>
          </a:bodyPr>
          <a:lstStyle/>
          <a:p>
            <a:r>
              <a:rPr lang="en-GB" sz="2400" dirty="0"/>
              <a:t>60% of the total production of PP is as a </a:t>
            </a:r>
            <a:r>
              <a:rPr lang="en-GB" sz="2400" b="1" dirty="0" err="1"/>
              <a:t>homopolymer</a:t>
            </a:r>
            <a:r>
              <a:rPr lang="en-GB" sz="2400" dirty="0"/>
              <a:t>.  </a:t>
            </a:r>
          </a:p>
          <a:p>
            <a:endParaRPr lang="en-GB" sz="2400" dirty="0"/>
          </a:p>
          <a:p>
            <a:r>
              <a:rPr lang="en-GB" sz="2400" dirty="0"/>
              <a:t>PP is one of the light thermoplastics</a:t>
            </a:r>
          </a:p>
          <a:p>
            <a:r>
              <a:rPr lang="en-GB" sz="2400" dirty="0"/>
              <a:t>Typical </a:t>
            </a:r>
            <a:r>
              <a:rPr lang="en-GB" sz="2400" b="1" i="1" dirty="0"/>
              <a:t>density 0.905 g cm</a:t>
            </a:r>
            <a:r>
              <a:rPr lang="en-GB" sz="2400" b="1" i="1" baseline="30000" dirty="0"/>
              <a:t>-3</a:t>
            </a:r>
            <a:r>
              <a:rPr lang="en-GB" sz="2400" b="1" i="1" dirty="0"/>
              <a:t>  </a:t>
            </a:r>
            <a:r>
              <a:rPr lang="en-GB" sz="2400" dirty="0"/>
              <a:t>with </a:t>
            </a:r>
          </a:p>
          <a:p>
            <a:r>
              <a:rPr lang="en-GB" sz="2400" b="1" i="1" dirty="0"/>
              <a:t>T</a:t>
            </a:r>
            <a:r>
              <a:rPr lang="en-GB" sz="2400" b="1" i="1" baseline="-25000" dirty="0"/>
              <a:t>m</a:t>
            </a:r>
            <a:r>
              <a:rPr lang="en-GB" sz="2400" b="1" i="1" dirty="0"/>
              <a:t> ~167˚C</a:t>
            </a:r>
            <a:r>
              <a:rPr lang="en-GB" sz="2400" dirty="0"/>
              <a:t>, and </a:t>
            </a:r>
            <a:r>
              <a:rPr lang="en-GB" sz="2400" b="1" i="1" dirty="0" err="1"/>
              <a:t>T</a:t>
            </a:r>
            <a:r>
              <a:rPr lang="en-GB" sz="2400" b="1" i="1" baseline="-25000" dirty="0" err="1"/>
              <a:t>g</a:t>
            </a:r>
            <a:r>
              <a:rPr lang="en-GB" sz="2400" b="1" i="1" dirty="0"/>
              <a:t> ~ -20˚C </a:t>
            </a:r>
          </a:p>
          <a:p>
            <a:r>
              <a:rPr lang="en-GB" sz="2400" dirty="0"/>
              <a:t>and a </a:t>
            </a:r>
            <a:r>
              <a:rPr lang="en-GB" sz="2400" b="1" i="1" dirty="0"/>
              <a:t>crystallinity of ~ 50-60%</a:t>
            </a:r>
            <a:r>
              <a:rPr lang="en-GB" sz="2400" dirty="0"/>
              <a:t>. </a:t>
            </a:r>
          </a:p>
          <a:p>
            <a:r>
              <a:rPr lang="en-GB" sz="2400" dirty="0"/>
              <a:t>PP, unlike PE, is </a:t>
            </a:r>
            <a:r>
              <a:rPr lang="en-GB" sz="2400" b="1" i="1" dirty="0"/>
              <a:t>transparent</a:t>
            </a:r>
            <a:r>
              <a:rPr lang="en-GB" sz="2400" dirty="0"/>
              <a:t>.</a:t>
            </a:r>
          </a:p>
        </p:txBody>
      </p:sp>
      <p:sp>
        <p:nvSpPr>
          <p:cNvPr id="6" name="Slide Number Placeholder 5"/>
          <p:cNvSpPr>
            <a:spLocks noGrp="1"/>
          </p:cNvSpPr>
          <p:nvPr>
            <p:ph type="sldNum" sz="quarter" idx="12"/>
          </p:nvPr>
        </p:nvSpPr>
        <p:spPr/>
        <p:txBody>
          <a:bodyPr/>
          <a:lstStyle/>
          <a:p>
            <a:fld id="{F71EA363-3AA4-554B-864A-16EC408230E4}" type="slidenum">
              <a:rPr lang="en-GB" smtClean="0"/>
              <a:pPr/>
              <a:t>6</a:t>
            </a:fld>
            <a:endParaRPr lang="en-GB"/>
          </a:p>
        </p:txBody>
      </p:sp>
    </p:spTree>
    <p:extLst>
      <p:ext uri="{BB962C8B-B14F-4D97-AF65-F5344CB8AC3E}">
        <p14:creationId xmlns:p14="http://schemas.microsoft.com/office/powerpoint/2010/main" val="589241541"/>
      </p:ext>
    </p:extLst>
  </p:cSld>
  <p:clrMapOvr>
    <a:masterClrMapping/>
  </p:clrMapOvr>
  <mc:AlternateContent xmlns:mc="http://schemas.openxmlformats.org/markup-compatibility/2006" xmlns:p14="http://schemas.microsoft.com/office/powerpoint/2010/main">
    <mc:Choice Requires="p14">
      <p:transition spd="slow" p14:dur="2000" advTm="169535"/>
    </mc:Choice>
    <mc:Fallback xmlns="">
      <p:transition spd="slow" advTm="169535"/>
    </mc:Fallback>
  </mc:AlternateContent>
  <p:extLst>
    <p:ext uri="{3A86A75C-4F4B-4683-9AE1-C65F6400EC91}">
      <p14:laserTraceLst xmlns:p14="http://schemas.microsoft.com/office/powerpoint/2010/main">
        <p14:tracePtLst>
          <p14:tracePt t="7339" x="5283200" y="4133850"/>
          <p14:tracePt t="7354" x="5276850" y="4057650"/>
          <p14:tracePt t="7375" x="5175250" y="3797300"/>
          <p14:tracePt t="7385" x="5143500" y="3727450"/>
          <p14:tracePt t="7394" x="5118100" y="3676650"/>
          <p14:tracePt t="7400" x="5092700" y="3619500"/>
          <p14:tracePt t="7409" x="5073650" y="3600450"/>
          <p14:tracePt t="7426" x="5041900" y="3536950"/>
          <p14:tracePt t="7443" x="5041900" y="3524250"/>
          <p14:tracePt t="7460" x="5035550" y="3517900"/>
          <p14:tracePt t="7476" x="5029200" y="3517900"/>
          <p14:tracePt t="7494" x="5029200" y="3505200"/>
          <p14:tracePt t="7510" x="5029200" y="3492500"/>
          <p14:tracePt t="7511" x="5022850" y="3486150"/>
          <p14:tracePt t="7527" x="5022850" y="3479800"/>
          <p14:tracePt t="7529" x="5010150" y="3460750"/>
          <p14:tracePt t="7543" x="4984750" y="3422650"/>
          <p14:tracePt t="7562" x="4972050" y="3378200"/>
          <p14:tracePt t="7583" x="4953000" y="3346450"/>
          <p14:tracePt t="7594" x="4953000" y="3340100"/>
          <p14:tracePt t="7609" x="4946650" y="3321050"/>
          <p14:tracePt t="7627" x="4933950" y="3270250"/>
          <p14:tracePt t="7643" x="4927600" y="3251200"/>
          <p14:tracePt t="7666" x="4927600" y="3244850"/>
          <p14:tracePt t="7675" x="4927600" y="3225800"/>
          <p14:tracePt t="7683" x="4927600" y="3219450"/>
          <p14:tracePt t="7693" x="4927600" y="3200400"/>
          <p14:tracePt t="7695" x="4927600" y="3181350"/>
          <p14:tracePt t="7709" x="4927600" y="3175000"/>
          <p14:tracePt t="7711" x="4927600" y="3155950"/>
          <p14:tracePt t="7727" x="4927600" y="3136900"/>
          <p14:tracePt t="7743" x="4927600" y="3092450"/>
          <p14:tracePt t="7759" x="4927600" y="3060700"/>
          <p14:tracePt t="7777" x="4927600" y="3035300"/>
          <p14:tracePt t="7793" x="4946650" y="3009900"/>
          <p14:tracePt t="7810" x="4965700" y="2990850"/>
          <p14:tracePt t="7826" x="4978400" y="2965450"/>
          <p14:tracePt t="7845" x="4984750" y="2921000"/>
          <p14:tracePt t="7860" x="4991100" y="2851150"/>
          <p14:tracePt t="7877" x="5003800" y="2806700"/>
          <p14:tracePt t="7893" x="5003800" y="2768600"/>
          <p14:tracePt t="7910" x="5010150" y="2717800"/>
          <p14:tracePt t="7926" x="5016500" y="2654300"/>
          <p14:tracePt t="7927" x="5016500" y="2628900"/>
          <p14:tracePt t="7943" x="5029200" y="2578100"/>
          <p14:tracePt t="7961" x="5029200" y="2565400"/>
          <p14:tracePt t="7977" x="5029200" y="2559050"/>
          <p14:tracePt t="12032" x="4978400" y="2546350"/>
          <p14:tracePt t="12040" x="4845050" y="2546350"/>
          <p14:tracePt t="12047" x="4603750" y="2546350"/>
          <p14:tracePt t="12061" x="4387850" y="2578100"/>
          <p14:tracePt t="12078" x="3987800" y="2717800"/>
          <p14:tracePt t="12095" x="3454400" y="2844800"/>
          <p14:tracePt t="12111" x="3200400" y="2876550"/>
          <p14:tracePt t="12128" x="2679700" y="2844800"/>
          <p14:tracePt t="12144" x="1943100" y="2768600"/>
          <p14:tracePt t="12161" x="1270000" y="2667000"/>
          <p14:tracePt t="12178" x="806450" y="2603500"/>
          <p14:tracePt t="12194" x="615950" y="2565400"/>
          <p14:tracePt t="12211" x="469900" y="2520950"/>
          <p14:tracePt t="12228" x="311150" y="2501900"/>
          <p14:tracePt t="12244" x="228600" y="2470150"/>
          <p14:tracePt t="12261" x="215900" y="2463800"/>
          <p14:tracePt t="12278" x="209550" y="2457450"/>
          <p14:tracePt t="12294" x="209550" y="2432050"/>
          <p14:tracePt t="12312" x="152400" y="2393950"/>
          <p14:tracePt t="12328" x="127000" y="2374900"/>
          <p14:tracePt t="12344" x="88900" y="2368550"/>
          <p14:tracePt t="12378" x="76200" y="2362200"/>
          <p14:tracePt t="12394" x="12700" y="2286000"/>
          <p14:tracePt t="12471" x="69850" y="1955800"/>
          <p14:tracePt t="12479" x="133350" y="1917700"/>
          <p14:tracePt t="12487" x="190500" y="1892300"/>
          <p14:tracePt t="12496" x="222250" y="1866900"/>
          <p14:tracePt t="12511" x="260350" y="1835150"/>
          <p14:tracePt t="12528" x="273050" y="1822450"/>
          <p14:tracePt t="12544" x="304800" y="1803400"/>
          <p14:tracePt t="12561" x="330200" y="1790700"/>
          <p14:tracePt t="12767" x="311150" y="1797050"/>
          <p14:tracePt t="12775" x="304800" y="1797050"/>
          <p14:tracePt t="12785" x="292100" y="1803400"/>
          <p14:tracePt t="12802" x="279400" y="1809750"/>
          <p14:tracePt t="12911" x="285750" y="1816100"/>
          <p14:tracePt t="12919" x="298450" y="1816100"/>
          <p14:tracePt t="12928" x="336550" y="1822450"/>
          <p14:tracePt t="12945" x="438150" y="1828800"/>
          <p14:tracePt t="12961" x="571500" y="1847850"/>
          <p14:tracePt t="12978" x="723900" y="1866900"/>
          <p14:tracePt t="12995" x="857250" y="1892300"/>
          <p14:tracePt t="13011" x="971550" y="1905000"/>
          <p14:tracePt t="13028" x="1054100" y="1936750"/>
          <p14:tracePt t="13045" x="1149350" y="1949450"/>
          <p14:tracePt t="13047" x="1200150" y="1955800"/>
          <p14:tracePt t="13061" x="1250950" y="1962150"/>
          <p14:tracePt t="13064" x="1314450" y="1962150"/>
          <p14:tracePt t="13078" x="1371600" y="1962150"/>
          <p14:tracePt t="13080" x="1416050" y="1962150"/>
          <p14:tracePt t="13095" x="1479550" y="1962150"/>
          <p14:tracePt t="13111" x="1504950" y="1962150"/>
          <p14:tracePt t="13128" x="1511300" y="1962150"/>
          <p14:tracePt t="13145" x="1536700" y="1955800"/>
          <p14:tracePt t="13161" x="1574800" y="1955800"/>
          <p14:tracePt t="13178" x="1593850" y="1949450"/>
          <p14:tracePt t="13195" x="1600200" y="1949450"/>
          <p14:tracePt t="13255" x="1606550" y="1949450"/>
          <p14:tracePt t="39328" x="1612900" y="1949450"/>
          <p14:tracePt t="39336" x="1612900" y="1955800"/>
          <p14:tracePt t="39354" x="1612900" y="1968500"/>
          <p14:tracePt t="39442" x="1612900" y="1981200"/>
          <p14:tracePt t="39447" x="1631950" y="1987550"/>
          <p14:tracePt t="39455" x="1651000" y="2000250"/>
          <p14:tracePt t="39471" x="1676400" y="2006600"/>
          <p14:tracePt t="39487" x="1695450" y="2019300"/>
          <p14:tracePt t="39505" x="1708150" y="2019300"/>
          <p14:tracePt t="39520" x="1720850" y="2032000"/>
          <p14:tracePt t="39537" x="1739900" y="2044700"/>
          <p14:tracePt t="39554" x="1758950" y="2070100"/>
          <p14:tracePt t="39570" x="1765300" y="2070100"/>
          <p14:tracePt t="39587" x="1771650" y="2070100"/>
          <p14:tracePt t="39604" x="1784350" y="2070100"/>
          <p14:tracePt t="39620" x="1803400" y="2070100"/>
          <p14:tracePt t="39637" x="1822450" y="2070100"/>
          <p14:tracePt t="39653" x="1828800" y="2070100"/>
          <p14:tracePt t="39670" x="1835150" y="2070100"/>
          <p14:tracePt t="39688" x="1841500" y="2070100"/>
          <p14:tracePt t="40167" x="1847850" y="2070100"/>
          <p14:tracePt t="40177" x="1854200" y="2070100"/>
          <p14:tracePt t="40183" x="1860550" y="2063750"/>
          <p14:tracePt t="40197" x="1860550" y="2051050"/>
          <p14:tracePt t="40204" x="1860550" y="2038350"/>
          <p14:tracePt t="40220" x="1879600" y="2006600"/>
          <p14:tracePt t="40237" x="1892300" y="1981200"/>
          <p14:tracePt t="40254" x="1898650" y="1949450"/>
          <p14:tracePt t="40270" x="1898650" y="1924050"/>
          <p14:tracePt t="40287" x="1911350" y="1905000"/>
          <p14:tracePt t="40304" x="1911350" y="1879600"/>
          <p14:tracePt t="40320" x="1924050" y="1841500"/>
          <p14:tracePt t="40337" x="1930400" y="1816100"/>
          <p14:tracePt t="40354" x="1936750" y="1803400"/>
          <p14:tracePt t="40370" x="1936750" y="1797050"/>
          <p14:tracePt t="40387" x="1949450" y="1790700"/>
          <p14:tracePt t="40424" x="1949450" y="1784350"/>
          <p14:tracePt t="40437" x="1955800" y="1784350"/>
          <p14:tracePt t="40454" x="1962150" y="1771650"/>
          <p14:tracePt t="40470" x="1968500" y="1765300"/>
          <p14:tracePt t="40487" x="1987550" y="1765300"/>
          <p14:tracePt t="40943" x="1981200" y="1765300"/>
          <p14:tracePt t="40951" x="1955800" y="1746250"/>
          <p14:tracePt t="40961" x="1936750" y="1746250"/>
          <p14:tracePt t="40971" x="1917700" y="1739900"/>
          <p14:tracePt t="40988" x="1866900" y="1733550"/>
          <p14:tracePt t="41004" x="1778000" y="1720850"/>
          <p14:tracePt t="41021" x="1663700" y="1708150"/>
          <p14:tracePt t="41037" x="1530350" y="1682750"/>
          <p14:tracePt t="41038" x="1447800" y="1676400"/>
          <p14:tracePt t="41054" x="1384300" y="1670050"/>
          <p14:tracePt t="41055" x="1295400" y="1657350"/>
          <p14:tracePt t="41071" x="1155700" y="1638300"/>
          <p14:tracePt t="41088" x="1054100" y="1638300"/>
          <p14:tracePt t="41104" x="990600" y="1638300"/>
          <p14:tracePt t="41121" x="939800" y="1638300"/>
          <p14:tracePt t="41137" x="889000" y="1644650"/>
          <p14:tracePt t="41154" x="850900" y="1651000"/>
          <p14:tracePt t="41171" x="831850" y="1651000"/>
          <p14:tracePt t="41187" x="825500" y="1651000"/>
          <p14:tracePt t="41204" x="819150" y="1651000"/>
          <p14:tracePt t="41221" x="787400" y="1651000"/>
          <p14:tracePt t="41238" x="736600" y="1644650"/>
          <p14:tracePt t="41254" x="660400" y="1631950"/>
          <p14:tracePt t="41255" x="628650" y="1619250"/>
          <p14:tracePt t="41271" x="571500" y="1619250"/>
          <p14:tracePt t="41288" x="539750" y="1619250"/>
          <p14:tracePt t="46727" x="565150" y="1625600"/>
          <p14:tracePt t="46735" x="628650" y="1670050"/>
          <p14:tracePt t="46746" x="679450" y="1714500"/>
          <p14:tracePt t="46756" x="723900" y="1765300"/>
          <p14:tracePt t="46773" x="793750" y="1854200"/>
          <p14:tracePt t="46789" x="844550" y="1943100"/>
          <p14:tracePt t="46791" x="901700" y="2006600"/>
          <p14:tracePt t="46806" x="946150" y="2057400"/>
          <p14:tracePt t="46823" x="1054100" y="2216150"/>
          <p14:tracePt t="46839" x="1117600" y="2292350"/>
          <p14:tracePt t="46856" x="1193800" y="2368550"/>
          <p14:tracePt t="46873" x="1289050" y="2438400"/>
          <p14:tracePt t="46889" x="1371600" y="2495550"/>
          <p14:tracePt t="46906" x="1435100" y="2533650"/>
          <p14:tracePt t="46923" x="1454150" y="2540000"/>
          <p14:tracePt t="47039" x="1460500" y="2546350"/>
          <p14:tracePt t="47047" x="1466850" y="2552700"/>
          <p14:tracePt t="47056" x="1479550" y="2578100"/>
          <p14:tracePt t="47073" x="1517650" y="2667000"/>
          <p14:tracePt t="47089" x="1568450" y="2749550"/>
          <p14:tracePt t="47106" x="1612900" y="2806700"/>
          <p14:tracePt t="47123" x="1625600" y="2825750"/>
          <p14:tracePt t="47140" x="1625600" y="2838450"/>
          <p14:tracePt t="47157" x="1651000" y="2870200"/>
          <p14:tracePt t="47162" x="1663700" y="2914650"/>
          <p14:tracePt t="47173" x="1689100" y="2952750"/>
          <p14:tracePt t="47190" x="1708150" y="3003550"/>
          <p14:tracePt t="47191" x="1714500" y="3016250"/>
          <p14:tracePt t="47255" x="1714500" y="3022600"/>
          <p14:tracePt t="47263" x="1720850" y="3028950"/>
          <p14:tracePt t="47287" x="1720850" y="3035300"/>
          <p14:tracePt t="47319" x="1727200" y="3041650"/>
          <p14:tracePt t="47335" x="1733550" y="3048000"/>
          <p14:tracePt t="47346" x="1746250" y="3054350"/>
          <p14:tracePt t="47351" x="1784350" y="3073400"/>
          <p14:tracePt t="47362" x="1835150" y="3098800"/>
          <p14:tracePt t="47373" x="1873250" y="3124200"/>
          <p14:tracePt t="47389" x="1974850" y="3155950"/>
          <p14:tracePt t="47407" x="2082800" y="3181350"/>
          <p14:tracePt t="47409" x="2133600" y="3181350"/>
          <p14:tracePt t="47423" x="2260600" y="3181350"/>
          <p14:tracePt t="47443" x="2413000" y="3181350"/>
          <p14:tracePt t="47457" x="2597150" y="3181350"/>
          <p14:tracePt t="47473" x="2774950" y="3162300"/>
          <p14:tracePt t="47489" x="2952750" y="3136900"/>
          <p14:tracePt t="47508" x="3060700" y="3098800"/>
          <p14:tracePt t="47523" x="3149600" y="3079750"/>
          <p14:tracePt t="47540" x="3251200" y="3054350"/>
          <p14:tracePt t="47556" x="3359150" y="3016250"/>
          <p14:tracePt t="47581" x="3467100" y="2933700"/>
          <p14:tracePt t="47590" x="3473450" y="2921000"/>
          <p14:tracePt t="47606" x="3479800" y="2851150"/>
          <p14:tracePt t="47623" x="3479800" y="2749550"/>
          <p14:tracePt t="47639" x="3479800" y="2724150"/>
          <p14:tracePt t="47657" x="3479800" y="2698750"/>
          <p14:tracePt t="47673" x="3467100" y="2660650"/>
          <p14:tracePt t="47689" x="3409950" y="2590800"/>
          <p14:tracePt t="47706" x="3314700" y="2520950"/>
          <p14:tracePt t="47723" x="3143250" y="2438400"/>
          <p14:tracePt t="47740" x="2959100" y="2400300"/>
          <p14:tracePt t="47756" x="2774950" y="2374900"/>
          <p14:tracePt t="47759" x="2692400" y="2362200"/>
          <p14:tracePt t="47773" x="2616200" y="2355850"/>
          <p14:tracePt t="47774" x="2540000" y="2355850"/>
          <p14:tracePt t="47790" x="2463800" y="2355850"/>
          <p14:tracePt t="47806" x="2146300" y="2355850"/>
          <p14:tracePt t="47823" x="1873250" y="2355850"/>
          <p14:tracePt t="47841" x="1663700" y="2355850"/>
          <p14:tracePt t="47856" x="1530350" y="2406650"/>
          <p14:tracePt t="47873" x="1454150" y="2444750"/>
          <p14:tracePt t="47890" x="1397000" y="2476500"/>
          <p14:tracePt t="47907" x="1314450" y="2527300"/>
          <p14:tracePt t="47923" x="1250950" y="2571750"/>
          <p14:tracePt t="47940" x="1206500" y="2622550"/>
          <p14:tracePt t="47956" x="1193800" y="2679700"/>
          <p14:tracePt t="47973" x="1193800" y="2730500"/>
          <p14:tracePt t="47990" x="1193800" y="2749550"/>
          <p14:tracePt t="47991" x="1200150" y="2768600"/>
          <p14:tracePt t="48006" x="1206500" y="2794000"/>
          <p14:tracePt t="48023" x="1225550" y="2832100"/>
          <p14:tracePt t="48040" x="1257300" y="2863850"/>
          <p14:tracePt t="48057" x="1327150" y="2908300"/>
          <p14:tracePt t="48073" x="1422400" y="2940050"/>
          <p14:tracePt t="48090" x="1530350" y="2971800"/>
          <p14:tracePt t="48107" x="1619250" y="2997200"/>
          <p14:tracePt t="48123" x="1682750" y="3016250"/>
          <p14:tracePt t="48140" x="1733550" y="3035300"/>
          <p14:tracePt t="48157" x="1778000" y="3035300"/>
          <p14:tracePt t="48173" x="1828800" y="3041650"/>
          <p14:tracePt t="48190" x="1892300" y="3041650"/>
          <p14:tracePt t="48206" x="1898650" y="3041650"/>
          <p14:tracePt t="48255" x="1905000" y="3041650"/>
          <p14:tracePt t="48264" x="1917700" y="3041650"/>
          <p14:tracePt t="48284" x="1936750" y="3041650"/>
          <p14:tracePt t="48290" x="1943100" y="3035300"/>
          <p14:tracePt t="48307" x="1955800" y="3035300"/>
          <p14:tracePt t="48340" x="1962150" y="3035300"/>
          <p14:tracePt t="48357" x="1993900" y="3035300"/>
          <p14:tracePt t="48373" x="2032000" y="3035300"/>
          <p14:tracePt t="48390" x="2089150" y="3035300"/>
          <p14:tracePt t="48391" x="2114550" y="3035300"/>
          <p14:tracePt t="48407" x="2152650" y="3035300"/>
          <p14:tracePt t="48423" x="2171700" y="3035300"/>
          <p14:tracePt t="48440" x="2197100" y="3035300"/>
          <p14:tracePt t="48456" x="2260600" y="3035300"/>
          <p14:tracePt t="48473" x="2355850" y="3035300"/>
          <p14:tracePt t="48490" x="2444750" y="3035300"/>
          <p14:tracePt t="48507" x="2527300" y="3035300"/>
          <p14:tracePt t="48523" x="2552700" y="3022600"/>
          <p14:tracePt t="48540" x="2571750" y="3016250"/>
          <p14:tracePt t="48556" x="2622550" y="3009900"/>
          <p14:tracePt t="48573" x="2698750" y="3009900"/>
          <p14:tracePt t="48590" x="2781300" y="3009900"/>
          <p14:tracePt t="48591" x="2806700" y="3009900"/>
          <p14:tracePt t="48607" x="2838450" y="2997200"/>
          <p14:tracePt t="48655" x="2844800" y="2997200"/>
          <p14:tracePt t="48671" x="2870200" y="2997200"/>
          <p14:tracePt t="48681" x="2889250" y="2997200"/>
          <p14:tracePt t="48690" x="2908300" y="2997200"/>
          <p14:tracePt t="48707" x="2914650" y="2997200"/>
          <p14:tracePt t="51623" x="2895600" y="2997200"/>
          <p14:tracePt t="51641" x="2787650" y="2971800"/>
          <p14:tracePt t="51658" x="2698750" y="2965450"/>
          <p14:tracePt t="51675" x="2667000" y="2959100"/>
          <p14:tracePt t="51807" x="2673350" y="2959100"/>
          <p14:tracePt t="51816" x="2692400" y="2959100"/>
          <p14:tracePt t="51824" x="2711450" y="2959100"/>
          <p14:tracePt t="51841" x="2730500" y="2959100"/>
          <p14:tracePt t="51858" x="2755900" y="2959100"/>
          <p14:tracePt t="51875" x="2794000" y="2965450"/>
          <p14:tracePt t="51892" x="2838450" y="2971800"/>
          <p14:tracePt t="51908" x="2882900" y="2971800"/>
          <p14:tracePt t="51924" x="2933700" y="2971800"/>
          <p14:tracePt t="51941" x="2952750" y="2971800"/>
          <p14:tracePt t="51943" x="2965450" y="2971800"/>
          <p14:tracePt t="51958" x="2971800" y="2971800"/>
          <p14:tracePt t="51960" x="2978150" y="2971800"/>
          <p14:tracePt t="51974" x="2997200" y="2971800"/>
          <p14:tracePt t="51991" x="3041650" y="2971800"/>
          <p14:tracePt t="52008" x="3092450" y="2971800"/>
          <p14:tracePt t="52025" x="3130550" y="2971800"/>
          <p14:tracePt t="52041" x="3143250" y="2971800"/>
          <p14:tracePt t="52058" x="3149600" y="2971800"/>
          <p14:tracePt t="52074" x="3162300" y="2971800"/>
          <p14:tracePt t="52091" x="3206750" y="2971800"/>
          <p14:tracePt t="52108" x="3263900" y="2971800"/>
          <p14:tracePt t="52125" x="3314700" y="2984500"/>
          <p14:tracePt t="52141" x="3340100" y="2984500"/>
          <p14:tracePt t="52158" x="3346450" y="2984500"/>
          <p14:tracePt t="52174" x="3359150" y="2984500"/>
          <p14:tracePt t="52191" x="3378200" y="2984500"/>
          <p14:tracePt t="52208" x="3409950" y="2984500"/>
          <p14:tracePt t="52224" x="3429000" y="2984500"/>
          <p14:tracePt t="52295" x="3435350" y="2984500"/>
          <p14:tracePt t="54191" x="3435350" y="2990850"/>
          <p14:tracePt t="54199" x="3422650" y="2997200"/>
          <p14:tracePt t="54209" x="3403600" y="3016250"/>
          <p14:tracePt t="54226" x="3397250" y="3041650"/>
          <p14:tracePt t="54242" x="3397250" y="3054350"/>
          <p14:tracePt t="54259" x="3397250" y="3073400"/>
          <p14:tracePt t="54275" x="3390900" y="3086100"/>
          <p14:tracePt t="54292" x="3384550" y="3086100"/>
          <p14:tracePt t="54309" x="3371850" y="3086100"/>
          <p14:tracePt t="54325" x="3346450" y="3086100"/>
          <p14:tracePt t="54377" x="3340100" y="3086100"/>
          <p14:tracePt t="54400" x="3327400" y="3086100"/>
          <p14:tracePt t="54408" x="3321050" y="3086100"/>
          <p14:tracePt t="54416" x="3302000" y="3086100"/>
          <p14:tracePt t="54425" x="3282950" y="3079750"/>
          <p14:tracePt t="54442" x="3244850" y="3073400"/>
          <p14:tracePt t="54459" x="3232150" y="3073400"/>
          <p14:tracePt t="54475" x="3225800" y="3073400"/>
          <p14:tracePt t="54492" x="3213100" y="3067050"/>
          <p14:tracePt t="54508" x="3181350" y="3060700"/>
          <p14:tracePt t="54525" x="3105150" y="3054350"/>
          <p14:tracePt t="54542" x="2978150" y="3054350"/>
          <p14:tracePt t="54543" x="2901950" y="3054350"/>
          <p14:tracePt t="54559" x="2762250" y="3073400"/>
          <p14:tracePt t="54575" x="2603500" y="3111500"/>
          <p14:tracePt t="54592" x="2444750" y="3149600"/>
          <p14:tracePt t="54609" x="2279650" y="3155950"/>
          <p14:tracePt t="54625" x="2139950" y="3155950"/>
          <p14:tracePt t="54642" x="1968500" y="3155950"/>
          <p14:tracePt t="54659" x="1784350" y="3155950"/>
          <p14:tracePt t="54675" x="1593850" y="3162300"/>
          <p14:tracePt t="54692" x="1454150" y="3194050"/>
          <p14:tracePt t="54709" x="1371600" y="3200400"/>
          <p14:tracePt t="54725" x="1320800" y="3213100"/>
          <p14:tracePt t="54742" x="1250950" y="3213100"/>
          <p14:tracePt t="54743" x="1212850" y="3213100"/>
          <p14:tracePt t="54759" x="1130300" y="3213100"/>
          <p14:tracePt t="54775" x="1079500" y="3213100"/>
          <p14:tracePt t="54792" x="1054100" y="3213100"/>
          <p14:tracePt t="54809" x="1028700" y="3213100"/>
          <p14:tracePt t="54825" x="996950" y="3213100"/>
          <p14:tracePt t="54842" x="971550" y="3219450"/>
          <p14:tracePt t="54859" x="946150" y="3225800"/>
          <p14:tracePt t="54875" x="914400" y="3225800"/>
          <p14:tracePt t="54892" x="869950" y="3238500"/>
          <p14:tracePt t="54909" x="793750" y="3244850"/>
          <p14:tracePt t="54925" x="723900" y="3251200"/>
          <p14:tracePt t="54942" x="660400" y="3270250"/>
          <p14:tracePt t="54943" x="615950" y="3270250"/>
          <p14:tracePt t="54960" x="565150" y="3282950"/>
          <p14:tracePt t="54975" x="501650" y="3295650"/>
          <p14:tracePt t="54992" x="457200" y="3295650"/>
          <p14:tracePt t="55009" x="412750" y="3295650"/>
          <p14:tracePt t="55025" x="393700" y="3295650"/>
          <p14:tracePt t="55042" x="381000" y="3295650"/>
          <p14:tracePt t="55207" x="393700" y="3295650"/>
          <p14:tracePt t="55215" x="425450" y="3295650"/>
          <p14:tracePt t="55225" x="457200" y="3295650"/>
          <p14:tracePt t="55242" x="609600" y="3295650"/>
          <p14:tracePt t="55259" x="800100" y="3295650"/>
          <p14:tracePt t="55275" x="958850" y="3295650"/>
          <p14:tracePt t="55292" x="1073150" y="3295650"/>
          <p14:tracePt t="55309" x="1136650" y="3295650"/>
          <p14:tracePt t="55325" x="1174750" y="3295650"/>
          <p14:tracePt t="55326" x="1181100" y="3295650"/>
          <p14:tracePt t="55342" x="1200150" y="3295650"/>
          <p14:tracePt t="55360" x="1238250" y="3295650"/>
          <p14:tracePt t="55430" x="1244600" y="3295650"/>
          <p14:tracePt t="55440" x="1257300" y="3295650"/>
          <p14:tracePt t="55449" x="1263650" y="3295650"/>
          <p14:tracePt t="55459" x="1289050" y="3295650"/>
          <p14:tracePt t="55476" x="1327150" y="3295650"/>
          <p14:tracePt t="55492" x="1365250" y="3295650"/>
          <p14:tracePt t="55509" x="1397000" y="3295650"/>
          <p14:tracePt t="55526" x="1454150" y="3295650"/>
          <p14:tracePt t="55542" x="1555750" y="3282950"/>
          <p14:tracePt t="55559" x="1790700" y="3282950"/>
          <p14:tracePt t="55576" x="1943100" y="3270250"/>
          <p14:tracePt t="55592" x="2063750" y="3251200"/>
          <p14:tracePt t="55609" x="2146300" y="3238500"/>
          <p14:tracePt t="55626" x="2228850" y="3225800"/>
          <p14:tracePt t="55642" x="2336800" y="3225800"/>
          <p14:tracePt t="55659" x="2451100" y="3225800"/>
          <p14:tracePt t="55676" x="2514600" y="3225800"/>
          <p14:tracePt t="55692" x="2533650" y="3225800"/>
          <p14:tracePt t="55709" x="2540000" y="3225800"/>
          <p14:tracePt t="55710" x="2546350" y="3225800"/>
          <p14:tracePt t="55725" x="2552700" y="3225800"/>
          <p14:tracePt t="55727" x="2565400" y="3225800"/>
          <p14:tracePt t="55742" x="2590800" y="3232150"/>
          <p14:tracePt t="55743" x="2622550" y="3238500"/>
          <p14:tracePt t="55762" x="2705100" y="3257550"/>
          <p14:tracePt t="55776" x="2749550" y="3263900"/>
          <p14:tracePt t="55792" x="2768600" y="3270250"/>
          <p14:tracePt t="55826" x="2774950" y="3270250"/>
          <p14:tracePt t="55843" x="2781300" y="3276600"/>
          <p14:tracePt t="55859" x="2787650" y="3282950"/>
          <p14:tracePt t="55876" x="2794000" y="3282950"/>
          <p14:tracePt t="56144" x="2787650" y="3282950"/>
          <p14:tracePt t="56207" x="2781300" y="3282950"/>
          <p14:tracePt t="56231" x="2774950" y="3282950"/>
          <p14:tracePt t="56239" x="2768600" y="3282950"/>
          <p14:tracePt t="56302" x="2762250" y="3282950"/>
          <p14:tracePt t="56345" x="2755900" y="3282950"/>
          <p14:tracePt t="56431" x="2743200" y="3282950"/>
          <p14:tracePt t="56439" x="2736850" y="3282950"/>
          <p14:tracePt t="56449" x="2730500" y="3282950"/>
          <p14:tracePt t="56459" x="2730500" y="3289300"/>
          <p14:tracePt t="56504" x="2724150" y="3295650"/>
          <p14:tracePt t="56559" x="2717800" y="3295650"/>
          <p14:tracePt t="56601" x="2711450" y="3295650"/>
          <p14:tracePt t="56623" x="2705100" y="3295650"/>
          <p14:tracePt t="56633" x="2692400" y="3295650"/>
          <p14:tracePt t="56650" x="2679700" y="3295650"/>
          <p14:tracePt t="56655" x="2673350" y="3295650"/>
          <p14:tracePt t="56665" x="2667000" y="3295650"/>
          <p14:tracePt t="56682" x="2660650" y="3295650"/>
          <p14:tracePt t="56698" x="2654300" y="3295650"/>
          <p14:tracePt t="56709" x="2647950" y="3295650"/>
          <p14:tracePt t="56726" x="2622550" y="3295650"/>
          <p14:tracePt t="56743" x="2495550" y="3295650"/>
          <p14:tracePt t="56760" x="2406650" y="3295650"/>
          <p14:tracePt t="56776" x="2368550" y="3295650"/>
          <p14:tracePt t="56793" x="2349500" y="3295650"/>
          <p14:tracePt t="56809" x="2330450" y="3295650"/>
          <p14:tracePt t="56826" x="2317750" y="3289300"/>
          <p14:tracePt t="56843" x="2286000" y="3289300"/>
          <p14:tracePt t="56860" x="2247900" y="3282950"/>
          <p14:tracePt t="56876" x="2216150" y="3276600"/>
          <p14:tracePt t="56893" x="2184400" y="3263900"/>
          <p14:tracePt t="56909" x="2152650" y="3251200"/>
          <p14:tracePt t="56910" x="2146300" y="3251200"/>
          <p14:tracePt t="56927" x="2139950" y="3244850"/>
          <p14:tracePt t="56943" x="2108200" y="3232150"/>
          <p14:tracePt t="56959" x="2082800" y="3232150"/>
          <p14:tracePt t="56976" x="2063750" y="3232150"/>
          <p14:tracePt t="56993" x="2044700" y="3232150"/>
          <p14:tracePt t="57010" x="2032000" y="3232150"/>
          <p14:tracePt t="57026" x="2019300" y="3232150"/>
          <p14:tracePt t="57043" x="1993900" y="3238500"/>
          <p14:tracePt t="57059" x="1930400" y="3251200"/>
          <p14:tracePt t="57076" x="1854200" y="3257550"/>
          <p14:tracePt t="57093" x="1765300" y="3270250"/>
          <p14:tracePt t="57110" x="1708150" y="3289300"/>
          <p14:tracePt t="57127" x="1644650" y="3289300"/>
          <p14:tracePt t="57143" x="1574800" y="3289300"/>
          <p14:tracePt t="57159" x="1498600" y="3289300"/>
          <p14:tracePt t="57176" x="1428750" y="3289300"/>
          <p14:tracePt t="57193" x="1390650" y="3289300"/>
          <p14:tracePt t="57209" x="1377950" y="3289300"/>
          <p14:tracePt t="57226" x="1371600" y="3289300"/>
          <p14:tracePt t="57243" x="1358900" y="3289300"/>
          <p14:tracePt t="57260" x="1339850" y="3295650"/>
          <p14:tracePt t="57276" x="1301750" y="3308350"/>
          <p14:tracePt t="57293" x="1270000" y="3314700"/>
          <p14:tracePt t="57310" x="1250950" y="3321050"/>
          <p14:tracePt t="57311" x="1244600" y="3321050"/>
          <p14:tracePt t="57343" x="1219200" y="3321050"/>
          <p14:tracePt t="57360" x="1193800" y="3321050"/>
          <p14:tracePt t="57376" x="1149350" y="3321050"/>
          <p14:tracePt t="57393" x="1123950" y="3321050"/>
          <p14:tracePt t="57410" x="1111250" y="3321050"/>
          <p14:tracePt t="57426" x="1104900" y="3321050"/>
          <p14:tracePt t="57443" x="1092200" y="3321050"/>
          <p14:tracePt t="57459" x="1085850" y="3321050"/>
          <p14:tracePt t="57511" x="1079500" y="3321050"/>
          <p14:tracePt t="58615" x="1073150" y="3314700"/>
          <p14:tracePt t="58623" x="1066800" y="3314700"/>
          <p14:tracePt t="58634" x="1047750" y="3314700"/>
          <p14:tracePt t="58643" x="1028700" y="3314700"/>
          <p14:tracePt t="58660" x="977900" y="3314700"/>
          <p14:tracePt t="58677" x="908050" y="3321050"/>
          <p14:tracePt t="58678" x="850900" y="3321050"/>
          <p14:tracePt t="58693" x="774700" y="3321050"/>
          <p14:tracePt t="58710" x="635000" y="3321050"/>
          <p14:tracePt t="58727" x="533400" y="3340100"/>
          <p14:tracePt t="58744" x="495300" y="3340100"/>
          <p14:tracePt t="58760" x="450850" y="3340100"/>
          <p14:tracePt t="58777" x="393700" y="3340100"/>
          <p14:tracePt t="58793" x="323850" y="3340100"/>
          <p14:tracePt t="58810" x="266700" y="3340100"/>
          <p14:tracePt t="58827" x="241300" y="3340100"/>
          <p14:tracePt t="58843" x="234950" y="3340100"/>
          <p14:tracePt t="58877" x="228600" y="3346450"/>
          <p14:tracePt t="58893" x="222250" y="3346450"/>
          <p14:tracePt t="58910" x="222250" y="3352800"/>
          <p14:tracePt t="58927" x="266700" y="3371850"/>
          <p14:tracePt t="58943" x="361950" y="3390900"/>
          <p14:tracePt t="58960" x="476250" y="3403600"/>
          <p14:tracePt t="58977" x="603250" y="3422650"/>
          <p14:tracePt t="58993" x="723900" y="3422650"/>
          <p14:tracePt t="59010" x="844550" y="3422650"/>
          <p14:tracePt t="59027" x="971550" y="3422650"/>
          <p14:tracePt t="59044" x="1073150" y="3422650"/>
          <p14:tracePt t="59060" x="1155700" y="3429000"/>
          <p14:tracePt t="59077" x="1219200" y="3435350"/>
          <p14:tracePt t="59094" x="1257300" y="3448050"/>
          <p14:tracePt t="59135" x="1263650" y="3448050"/>
          <p14:tracePt t="61992" x="1289050" y="3448050"/>
          <p14:tracePt t="62001" x="1339850" y="3448050"/>
          <p14:tracePt t="62007" x="1409700" y="3448050"/>
          <p14:tracePt t="62017" x="1485900" y="3448050"/>
          <p14:tracePt t="62028" x="1593850" y="3435350"/>
          <p14:tracePt t="62044" x="1790700" y="3403600"/>
          <p14:tracePt t="62061" x="2000250" y="3346450"/>
          <p14:tracePt t="62078" x="2159000" y="3346450"/>
          <p14:tracePt t="62079" x="2222500" y="3346450"/>
          <p14:tracePt t="62095" x="2286000" y="3346450"/>
          <p14:tracePt t="62111" x="2324100" y="3346450"/>
          <p14:tracePt t="62199" x="2330450" y="3346450"/>
          <p14:tracePt t="62217" x="2330450" y="3340100"/>
          <p14:tracePt t="62222" x="2311400" y="3333750"/>
          <p14:tracePt t="62239" x="2305050" y="3333750"/>
          <p14:tracePt t="62297" x="2317750" y="3333750"/>
          <p14:tracePt t="62304" x="2349500" y="3333750"/>
          <p14:tracePt t="62311" x="2387600" y="3333750"/>
          <p14:tracePt t="62328" x="2514600" y="3327400"/>
          <p14:tracePt t="62345" x="2667000" y="3308350"/>
          <p14:tracePt t="62361" x="2819400" y="3308350"/>
          <p14:tracePt t="62378" x="2927350" y="3308350"/>
          <p14:tracePt t="62394" x="2971800" y="3308350"/>
          <p14:tracePt t="62411" x="3003550" y="3308350"/>
          <p14:tracePt t="62428" x="3016250" y="3308350"/>
          <p14:tracePt t="62445" x="3035300" y="3308350"/>
          <p14:tracePt t="62461" x="3041650" y="3308350"/>
          <p14:tracePt t="62527" x="3054350" y="3308350"/>
          <p14:tracePt t="62536" x="3060700" y="3308350"/>
          <p14:tracePt t="62544" x="3086100" y="3302000"/>
          <p14:tracePt t="62561" x="3111500" y="3295650"/>
          <p14:tracePt t="62578" x="3136900" y="3282950"/>
          <p14:tracePt t="62595" x="3143250" y="3276600"/>
          <p14:tracePt t="62611" x="3149600" y="3276600"/>
          <p14:tracePt t="62628" x="3175000" y="3263900"/>
          <p14:tracePt t="62644" x="3187700" y="3251200"/>
          <p14:tracePt t="62662" x="3225800" y="3175000"/>
          <p14:tracePt t="62663" x="3244850" y="3130550"/>
          <p14:tracePt t="62678" x="3257550" y="3098800"/>
          <p14:tracePt t="62679" x="3270250" y="3073400"/>
          <p14:tracePt t="62694" x="3276600" y="3048000"/>
          <p14:tracePt t="62728" x="3276600" y="3041650"/>
          <p14:tracePt t="62745" x="3276600" y="3028950"/>
          <p14:tracePt t="62761" x="3276600" y="3003550"/>
          <p14:tracePt t="62778" x="3270250" y="2997200"/>
          <p14:tracePt t="62795" x="3257550" y="2990850"/>
          <p14:tracePt t="62812" x="3206750" y="2978150"/>
          <p14:tracePt t="62828" x="3162300" y="2965450"/>
          <p14:tracePt t="62845" x="3143250" y="2959100"/>
          <p14:tracePt t="62849" x="3136900" y="2952750"/>
          <p14:tracePt t="62861" x="3130550" y="2940050"/>
          <p14:tracePt t="62878" x="3105150" y="2901950"/>
          <p14:tracePt t="62895" x="3067050" y="2838450"/>
          <p14:tracePt t="62911" x="3016250" y="2832100"/>
          <p14:tracePt t="62928" x="2965450" y="2819400"/>
          <p14:tracePt t="62945" x="2927350" y="2813050"/>
          <p14:tracePt t="62961" x="2908300" y="2813050"/>
          <p14:tracePt t="62978" x="2895600" y="2813050"/>
          <p14:tracePt t="62995" x="2876550" y="2825750"/>
          <p14:tracePt t="63011" x="2844800" y="2844800"/>
          <p14:tracePt t="63028" x="2787650" y="2876550"/>
          <p14:tracePt t="63045" x="2736850" y="2921000"/>
          <p14:tracePt t="63062" x="2717800" y="2984500"/>
          <p14:tracePt t="63063" x="2705100" y="3028950"/>
          <p14:tracePt t="63078" x="2692400" y="3073400"/>
          <p14:tracePt t="63080" x="2686050" y="3117850"/>
          <p14:tracePt t="63095" x="2679700" y="3194050"/>
          <p14:tracePt t="63112" x="2660650" y="3232150"/>
          <p14:tracePt t="63128" x="2654300" y="3251200"/>
          <p14:tracePt t="63145" x="2654300" y="3270250"/>
          <p14:tracePt t="63162" x="2667000" y="3321050"/>
          <p14:tracePt t="63178" x="2711450" y="3384550"/>
          <p14:tracePt t="63195" x="2749550" y="3422650"/>
          <p14:tracePt t="63212" x="2755900" y="3435350"/>
          <p14:tracePt t="63495" x="2768600" y="3429000"/>
          <p14:tracePt t="63506" x="2774950" y="3429000"/>
          <p14:tracePt t="63512" x="2781300" y="3416300"/>
          <p14:tracePt t="63528" x="2806700" y="3397250"/>
          <p14:tracePt t="63545" x="2844800" y="3371850"/>
          <p14:tracePt t="63562" x="2895600" y="3340100"/>
          <p14:tracePt t="63578" x="2952750" y="3302000"/>
          <p14:tracePt t="63595" x="2978150" y="3289300"/>
          <p14:tracePt t="63612" x="2984500" y="3276600"/>
          <p14:tracePt t="63663" x="2997200" y="3276600"/>
          <p14:tracePt t="63679" x="3016250" y="3276600"/>
          <p14:tracePt t="63697" x="3035300" y="3276600"/>
          <p14:tracePt t="63712" x="3067050" y="3276600"/>
          <p14:tracePt t="63729" x="3130550" y="3276600"/>
          <p14:tracePt t="63745" x="3219450" y="3295650"/>
          <p14:tracePt t="63762" x="3295650" y="3308350"/>
          <p14:tracePt t="63778" x="3340100" y="3308350"/>
          <p14:tracePt t="63795" x="3346450" y="3308350"/>
          <p14:tracePt t="63812" x="3359150" y="3302000"/>
          <p14:tracePt t="63828" x="3371850" y="3270250"/>
          <p14:tracePt t="63846" x="3371850" y="3225800"/>
          <p14:tracePt t="63850" x="3371850" y="3213100"/>
          <p14:tracePt t="63862" x="3378200" y="3181350"/>
          <p14:tracePt t="63878" x="3384550" y="3111500"/>
          <p14:tracePt t="63897" x="3403600" y="2914650"/>
          <p14:tracePt t="63912" x="3397250" y="2813050"/>
          <p14:tracePt t="63929" x="3340100" y="2711450"/>
          <p14:tracePt t="63945" x="3302000" y="2654300"/>
          <p14:tracePt t="63962" x="3289300" y="2635250"/>
          <p14:tracePt t="63979" x="3282950" y="2628900"/>
          <p14:tracePt t="63995" x="3244850" y="2628900"/>
          <p14:tracePt t="64012" x="3175000" y="2622550"/>
          <p14:tracePt t="64028" x="3086100" y="2609850"/>
          <p14:tracePt t="64045" x="2990850" y="2641600"/>
          <p14:tracePt t="64062" x="2921000" y="2673350"/>
          <p14:tracePt t="64078" x="2825750" y="2705100"/>
          <p14:tracePt t="64096" x="2686050" y="2730500"/>
          <p14:tracePt t="64112" x="2597150" y="2755900"/>
          <p14:tracePt t="64128" x="2559050" y="2794000"/>
          <p14:tracePt t="64145" x="2552700" y="2857500"/>
          <p14:tracePt t="64162" x="2552700" y="2971800"/>
          <p14:tracePt t="64179" x="2559050" y="3086100"/>
          <p14:tracePt t="64195" x="2584450" y="3155950"/>
          <p14:tracePt t="64212" x="2590800" y="3194050"/>
          <p14:tracePt t="64228" x="2622550" y="3257550"/>
          <p14:tracePt t="64245" x="2711450" y="3371850"/>
          <p14:tracePt t="64247" x="2787650" y="3435350"/>
          <p14:tracePt t="64262" x="2870200" y="3479800"/>
          <p14:tracePt t="64278" x="3048000" y="3556000"/>
          <p14:tracePt t="64295" x="3098800" y="3568700"/>
          <p14:tracePt t="64312" x="3136900" y="3568700"/>
          <p14:tracePt t="64329" x="3155950" y="3568700"/>
          <p14:tracePt t="64345" x="3181350" y="3556000"/>
          <p14:tracePt t="64362" x="3213100" y="3530600"/>
          <p14:tracePt t="64379" x="3276600" y="3473450"/>
          <p14:tracePt t="64395" x="3327400" y="3409950"/>
          <p14:tracePt t="64412" x="3359150" y="3346450"/>
          <p14:tracePt t="64428" x="3365500" y="3302000"/>
          <p14:tracePt t="64445" x="3365500" y="3263900"/>
          <p14:tracePt t="64447" x="3365500" y="3257550"/>
          <p14:tracePt t="64462" x="3365500" y="3238500"/>
          <p14:tracePt t="64478" x="3365500" y="3187700"/>
          <p14:tracePt t="64496" x="3365500" y="3175000"/>
          <p14:tracePt t="64512" x="3359150" y="3143250"/>
          <p14:tracePt t="64529" x="3308350" y="3098800"/>
          <p14:tracePt t="64545" x="3213100" y="3079750"/>
          <p14:tracePt t="64562" x="3155950" y="3060700"/>
          <p14:tracePt t="64579" x="3124200" y="3054350"/>
          <p14:tracePt t="64595" x="3111500" y="3048000"/>
          <p14:tracePt t="64629" x="3105150" y="3048000"/>
          <p14:tracePt t="64645" x="3092450" y="3041650"/>
          <p14:tracePt t="64854" x="3086100" y="3041650"/>
          <p14:tracePt t="64887" x="3073400" y="3041650"/>
          <p14:tracePt t="64904" x="3067050" y="3041650"/>
          <p14:tracePt t="64910" x="3060700" y="3041650"/>
          <p14:tracePt t="64920" x="3054350" y="3041650"/>
          <p14:tracePt t="64929" x="3041650" y="3041650"/>
          <p14:tracePt t="64945" x="3016250" y="3067050"/>
          <p14:tracePt t="64962" x="3003550" y="3073400"/>
          <p14:tracePt t="64979" x="2984500" y="3086100"/>
          <p14:tracePt t="65055" x="2978150" y="3098800"/>
          <p14:tracePt t="65069" x="2978150" y="3105150"/>
          <p14:tracePt t="65070" x="2978150" y="3117850"/>
          <p14:tracePt t="65087" x="2978150" y="3124200"/>
          <p14:tracePt t="65095" x="2978150" y="3130550"/>
          <p14:tracePt t="65112" x="2971800" y="3130550"/>
          <p14:tracePt t="65129" x="2965450" y="3130550"/>
          <p14:tracePt t="65146" x="2946400" y="3130550"/>
          <p14:tracePt t="65162" x="2921000" y="3130550"/>
          <p14:tracePt t="65179" x="2876550" y="3130550"/>
          <p14:tracePt t="65195" x="2844800" y="3130550"/>
          <p14:tracePt t="65212" x="2800350" y="3149600"/>
          <p14:tracePt t="65229" x="2755900" y="3149600"/>
          <p14:tracePt t="65245" x="2717800" y="3149600"/>
          <p14:tracePt t="65247" x="2686050" y="3149600"/>
          <p14:tracePt t="65262" x="2654300" y="3149600"/>
          <p14:tracePt t="65279" x="2571750" y="3155950"/>
          <p14:tracePt t="65297" x="2540000" y="3155950"/>
          <p14:tracePt t="65312" x="2527300" y="3168650"/>
          <p14:tracePt t="65329" x="2514600" y="3168650"/>
          <p14:tracePt t="65346" x="2508250" y="3175000"/>
          <p14:tracePt t="69071" x="2501900" y="3175000"/>
          <p14:tracePt t="69080" x="2482850" y="3175000"/>
          <p14:tracePt t="69097" x="2419350" y="3175000"/>
          <p14:tracePt t="69114" x="2324100" y="3175000"/>
          <p14:tracePt t="69130" x="2266950" y="3175000"/>
          <p14:tracePt t="69216" x="2260600" y="3181350"/>
          <p14:tracePt t="69223" x="2260600" y="3194050"/>
          <p14:tracePt t="69232" x="2260600" y="3213100"/>
          <p14:tracePt t="69247" x="2260600" y="3251200"/>
          <p14:tracePt t="69264" x="2279650" y="3270250"/>
          <p14:tracePt t="69281" x="2317750" y="3270250"/>
          <p14:tracePt t="69297" x="2349500" y="3289300"/>
          <p14:tracePt t="69314" x="2381250" y="3314700"/>
          <p14:tracePt t="69330" x="2413000" y="3333750"/>
          <p14:tracePt t="69347" x="2444750" y="3340100"/>
          <p14:tracePt t="69363" x="2495550" y="3346450"/>
          <p14:tracePt t="69380" x="2559050" y="3365500"/>
          <p14:tracePt t="69397" x="2616200" y="3371850"/>
          <p14:tracePt t="69414" x="2635250" y="3371850"/>
          <p14:tracePt t="69463" x="2647950" y="3371850"/>
          <p14:tracePt t="69474" x="2654300" y="3371850"/>
          <p14:tracePt t="69480" x="2660650" y="3371850"/>
          <p14:tracePt t="69497" x="2679700" y="3384550"/>
          <p14:tracePt t="69538" x="2679700" y="3390900"/>
          <p14:tracePt t="69559" x="2686050" y="3403600"/>
          <p14:tracePt t="69575" x="2698750" y="3416300"/>
          <p14:tracePt t="69584" x="2705100" y="3416300"/>
          <p14:tracePt t="69646" x="2705100" y="3422650"/>
          <p14:tracePt t="72623" x="2705100" y="3435350"/>
          <p14:tracePt t="72631" x="2692400" y="3454400"/>
          <p14:tracePt t="72648" x="2565400" y="3524250"/>
          <p14:tracePt t="72665" x="2368550" y="3600450"/>
          <p14:tracePt t="72681" x="2197100" y="3702050"/>
          <p14:tracePt t="72698" x="2095500" y="3765550"/>
          <p14:tracePt t="72715" x="2051050" y="3797300"/>
          <p14:tracePt t="72731" x="2032000" y="3803650"/>
          <p14:tracePt t="72748" x="1955800" y="3841750"/>
          <p14:tracePt t="72765" x="1816100" y="3917950"/>
          <p14:tracePt t="72781" x="1695450" y="4013200"/>
          <p14:tracePt t="72798" x="1606550" y="4057650"/>
          <p14:tracePt t="72799" x="1587500" y="4064000"/>
          <p14:tracePt t="72815" x="1574800" y="4064000"/>
          <p14:tracePt t="72831" x="1562100" y="4064000"/>
          <p14:tracePt t="72848" x="1511300" y="4064000"/>
          <p14:tracePt t="72865" x="1377950" y="4070350"/>
          <p14:tracePt t="72881" x="1219200" y="4108450"/>
          <p14:tracePt t="72898" x="1104900" y="4178300"/>
          <p14:tracePt t="72915" x="1060450" y="4216400"/>
          <p14:tracePt t="72931" x="1054100" y="4222750"/>
          <p14:tracePt t="72965" x="1054100" y="4229100"/>
          <p14:tracePt t="72981" x="1047750" y="4229100"/>
          <p14:tracePt t="72998" x="1003300" y="4229100"/>
          <p14:tracePt t="73015" x="977900" y="4229100"/>
          <p14:tracePt t="73159" x="984250" y="4229100"/>
          <p14:tracePt t="73166" x="1016000" y="4229100"/>
          <p14:tracePt t="73181" x="1035050" y="4229100"/>
          <p14:tracePt t="73198" x="1136650" y="4222750"/>
          <p14:tracePt t="73218" x="1479550" y="4191000"/>
          <p14:tracePt t="73231" x="1797050" y="4165600"/>
          <p14:tracePt t="73248" x="2127250" y="4114800"/>
          <p14:tracePt t="73265" x="2393950" y="4070350"/>
          <p14:tracePt t="73281" x="2565400" y="4044950"/>
          <p14:tracePt t="73298" x="2692400" y="4025900"/>
          <p14:tracePt t="73315" x="2794000" y="4013200"/>
          <p14:tracePt t="73332" x="2882900" y="4000500"/>
          <p14:tracePt t="73348" x="2952750" y="4000500"/>
          <p14:tracePt t="73365" x="2990850" y="4000500"/>
          <p14:tracePt t="73368" x="2997200" y="4000500"/>
          <p14:tracePt t="73409" x="3003550" y="4000500"/>
          <p14:tracePt t="73415" x="3022600" y="4000500"/>
          <p14:tracePt t="73423" x="3048000" y="3994150"/>
          <p14:tracePt t="73431" x="3073400" y="3994150"/>
          <p14:tracePt t="73448" x="3117850" y="3994150"/>
          <p14:tracePt t="73465" x="3143250" y="3981450"/>
          <p14:tracePt t="73482" x="3149600" y="3981450"/>
          <p14:tracePt t="73538" x="3155950" y="3981450"/>
          <p14:tracePt t="73599" x="3162300" y="3981450"/>
          <p14:tracePt t="73607" x="3181350" y="3981450"/>
          <p14:tracePt t="73615" x="3219450" y="3981450"/>
          <p14:tracePt t="73632" x="3308350" y="3981450"/>
          <p14:tracePt t="73648" x="3397250" y="3975100"/>
          <p14:tracePt t="73665" x="3460750" y="3956050"/>
          <p14:tracePt t="73682" x="3517900" y="3937000"/>
          <p14:tracePt t="73698" x="3556000" y="3911600"/>
          <p14:tracePt t="73715" x="3619500" y="3898900"/>
          <p14:tracePt t="73732" x="3721100" y="3886200"/>
          <p14:tracePt t="73748" x="3835400" y="3867150"/>
          <p14:tracePt t="73765" x="3892550" y="3860800"/>
          <p14:tracePt t="73766" x="3905250" y="3854450"/>
          <p14:tracePt t="73783" x="3911600" y="3835400"/>
          <p14:tracePt t="73798" x="3917950" y="3835400"/>
          <p14:tracePt t="73815" x="3917950" y="3810000"/>
          <p14:tracePt t="73832" x="3917950" y="3797300"/>
          <p14:tracePt t="73848" x="3917950" y="3784600"/>
          <p14:tracePt t="73865" x="3917950" y="3778250"/>
          <p14:tracePt t="73882" x="3917950" y="3765550"/>
          <p14:tracePt t="73899" x="3905250" y="3752850"/>
          <p14:tracePt t="73915" x="3898900" y="3746500"/>
          <p14:tracePt t="73932" x="3886200" y="3740150"/>
          <p14:tracePt t="73948" x="3854450" y="3733800"/>
          <p14:tracePt t="73965" x="3822700" y="3733800"/>
          <p14:tracePt t="73982" x="3784600" y="3721100"/>
          <p14:tracePt t="73998" x="3708400" y="3714750"/>
          <p14:tracePt t="74020" x="3657600" y="3695700"/>
          <p14:tracePt t="74023" x="3638550" y="3695700"/>
          <p14:tracePt t="74033" x="3613150" y="3689350"/>
          <p14:tracePt t="74049" x="3549650" y="3683000"/>
          <p14:tracePt t="74065" x="3505200" y="3683000"/>
          <p14:tracePt t="74082" x="3492500" y="3683000"/>
          <p14:tracePt t="74098" x="3486150" y="3683000"/>
          <p14:tracePt t="74132" x="3467100" y="3683000"/>
          <p14:tracePt t="74149" x="3435350" y="3689350"/>
          <p14:tracePt t="74165" x="3409950" y="3702050"/>
          <p14:tracePt t="74182" x="3397250" y="3721100"/>
          <p14:tracePt t="74198" x="3390900" y="3727450"/>
          <p14:tracePt t="74215" x="3384550" y="3733800"/>
          <p14:tracePt t="74279" x="3384550" y="3740150"/>
          <p14:tracePt t="74303" x="3378200" y="3746500"/>
          <p14:tracePt t="74312" x="3371850" y="3746500"/>
          <p14:tracePt t="74327" x="3365500" y="3746500"/>
          <p14:tracePt t="74338" x="3352800" y="3752850"/>
          <p14:tracePt t="74348" x="3340100" y="3752850"/>
          <p14:tracePt t="74365" x="3263900" y="3752850"/>
          <p14:tracePt t="74382" x="3162300" y="3752850"/>
          <p14:tracePt t="74383" x="3092450" y="3752850"/>
          <p14:tracePt t="74399" x="2959100" y="3752850"/>
          <p14:tracePt t="74420" x="2832100" y="3752850"/>
          <p14:tracePt t="74432" x="2705100" y="3752850"/>
          <p14:tracePt t="74449" x="2597150" y="3752850"/>
          <p14:tracePt t="74465" x="2470150" y="3752850"/>
          <p14:tracePt t="74482" x="2292350" y="3752850"/>
          <p14:tracePt t="74498" x="2127250" y="3765550"/>
          <p14:tracePt t="74515" x="1981200" y="3797300"/>
          <p14:tracePt t="74520" x="1917700" y="3803650"/>
          <p14:tracePt t="74532" x="1860550" y="3810000"/>
          <p14:tracePt t="74549" x="1752600" y="3822700"/>
          <p14:tracePt t="74565" x="1670050" y="3822700"/>
          <p14:tracePt t="74567" x="1631950" y="3822700"/>
          <p14:tracePt t="74582" x="1600200" y="3822700"/>
          <p14:tracePt t="74599" x="1403350" y="3835400"/>
          <p14:tracePt t="74615" x="1257300" y="3860800"/>
          <p14:tracePt t="74632" x="1168400" y="3892550"/>
          <p14:tracePt t="74649" x="1123950" y="3924300"/>
          <p14:tracePt t="74665" x="1092200" y="3956050"/>
          <p14:tracePt t="74682" x="1035050" y="3987800"/>
          <p14:tracePt t="74699" x="965200" y="4038600"/>
          <p14:tracePt t="74715" x="920750" y="4076700"/>
          <p14:tracePt t="74732" x="895350" y="4121150"/>
          <p14:tracePt t="74749" x="895350" y="4159250"/>
          <p14:tracePt t="74765" x="895350" y="4229100"/>
          <p14:tracePt t="74782" x="914400" y="4298950"/>
          <p14:tracePt t="74783" x="920750" y="4337050"/>
          <p14:tracePt t="74799" x="939800" y="4394200"/>
          <p14:tracePt t="74816" x="939800" y="4451350"/>
          <p14:tracePt t="74832" x="977900" y="4565650"/>
          <p14:tracePt t="74849" x="1079500" y="4705350"/>
          <p14:tracePt t="74865" x="1206500" y="4756150"/>
          <p14:tracePt t="74882" x="1327150" y="4775200"/>
          <p14:tracePt t="74899" x="1416050" y="4775200"/>
          <p14:tracePt t="74916" x="1479550" y="4775200"/>
          <p14:tracePt t="74932" x="1568450" y="4730750"/>
          <p14:tracePt t="74949" x="1651000" y="4673600"/>
          <p14:tracePt t="74966" x="1771650" y="4616450"/>
          <p14:tracePt t="74982" x="1911350" y="4546600"/>
          <p14:tracePt t="74983" x="1974850" y="4521200"/>
          <p14:tracePt t="74999" x="2051050" y="4483100"/>
          <p14:tracePt t="75016" x="2082800" y="4457700"/>
          <p14:tracePt t="75033" x="2089150" y="4438650"/>
          <p14:tracePt t="75049" x="2089150" y="4419600"/>
          <p14:tracePt t="75065" x="2089150" y="4406900"/>
          <p14:tracePt t="75082" x="2089150" y="4400550"/>
          <p14:tracePt t="75185" x="2089150" y="4394200"/>
          <p14:tracePt t="75191" x="2089150" y="4387850"/>
          <p14:tracePt t="75199" x="2089150" y="4381500"/>
          <p14:tracePt t="75216" x="2089150" y="4368800"/>
          <p14:tracePt t="75232" x="2089150" y="4349750"/>
          <p14:tracePt t="75249" x="2095500" y="4337050"/>
          <p14:tracePt t="75265" x="2095500" y="4330700"/>
          <p14:tracePt t="75391" x="2101850" y="4324350"/>
          <p14:tracePt t="75408" x="2108200" y="4324350"/>
          <p14:tracePt t="75424" x="2114550" y="4324350"/>
          <p14:tracePt t="75448" x="2120900" y="4318000"/>
          <p14:tracePt t="75526" x="2127250" y="4318000"/>
          <p14:tracePt t="75607" x="2139950" y="4305300"/>
          <p14:tracePt t="75743" x="2146300" y="4305300"/>
          <p14:tracePt t="75758" x="2152650" y="4305300"/>
          <p14:tracePt t="75767" x="2159000" y="4305300"/>
          <p14:tracePt t="75775" x="2171700" y="4305300"/>
          <p14:tracePt t="75784" x="2171700" y="4298950"/>
          <p14:tracePt t="75799" x="2178050" y="4286250"/>
          <p14:tracePt t="75816" x="2184400" y="4279900"/>
          <p14:tracePt t="75832" x="2184400" y="4267200"/>
          <p14:tracePt t="75849" x="2190750" y="4267200"/>
          <p14:tracePt t="75975" x="2190750" y="4260850"/>
          <p14:tracePt t="75984" x="2197100" y="4260850"/>
          <p14:tracePt t="76007" x="2203450" y="4260850"/>
          <p14:tracePt t="76023" x="2209800" y="4260850"/>
          <p14:tracePt t="76047" x="2209800" y="4248150"/>
          <p14:tracePt t="76056" x="2203450" y="4235450"/>
          <p14:tracePt t="76065" x="2184400" y="4229100"/>
          <p14:tracePt t="76073" x="2171700" y="4229100"/>
          <p14:tracePt t="76082" x="2159000" y="4222750"/>
          <p14:tracePt t="76099" x="2076450" y="4191000"/>
          <p14:tracePt t="76116" x="1987550" y="4165600"/>
          <p14:tracePt t="76132" x="1911350" y="4146550"/>
          <p14:tracePt t="76149" x="1841500" y="4133850"/>
          <p14:tracePt t="76151" x="1803400" y="4133850"/>
          <p14:tracePt t="76166" x="1778000" y="4133850"/>
          <p14:tracePt t="76182" x="1682750" y="4133850"/>
          <p14:tracePt t="76199" x="1612900" y="4127500"/>
          <p14:tracePt t="76216" x="1562100" y="4127500"/>
          <p14:tracePt t="76233" x="1517650" y="4121150"/>
          <p14:tracePt t="76249" x="1479550" y="4114800"/>
          <p14:tracePt t="76266" x="1466850" y="4114800"/>
          <p14:tracePt t="76283" x="1454150" y="4108450"/>
          <p14:tracePt t="76431" x="1441450" y="4108450"/>
          <p14:tracePt t="77136" x="1460500" y="4108450"/>
          <p14:tracePt t="77144" x="1536700" y="4108450"/>
          <p14:tracePt t="77151" x="1631950" y="4095750"/>
          <p14:tracePt t="77167" x="1771650" y="4044950"/>
          <p14:tracePt t="77183" x="2292350" y="3905250"/>
          <p14:tracePt t="77200" x="2686050" y="3797300"/>
          <p14:tracePt t="77217" x="3028950" y="3708400"/>
          <p14:tracePt t="77233" x="3390900" y="3606800"/>
          <p14:tracePt t="77250" x="3695700" y="3486150"/>
          <p14:tracePt t="77257" x="3829050" y="3422650"/>
          <p14:tracePt t="77266" x="3905250" y="3409950"/>
          <p14:tracePt t="77283" x="4032250" y="3403600"/>
          <p14:tracePt t="77299" x="4108450" y="3403600"/>
          <p14:tracePt t="77316" x="4140200" y="3403600"/>
          <p14:tracePt t="77384" x="4133850" y="3390900"/>
          <p14:tracePt t="77392" x="4102100" y="3390900"/>
          <p14:tracePt t="77400" x="4064000" y="3390900"/>
          <p14:tracePt t="77416" x="4013200" y="3390900"/>
          <p14:tracePt t="77433" x="3981450" y="3409950"/>
          <p14:tracePt t="77450" x="3949700" y="3416300"/>
          <p14:tracePt t="77467" x="3911600" y="3416300"/>
          <p14:tracePt t="77483" x="3867150" y="3416300"/>
          <p14:tracePt t="77501" x="3816350" y="3416300"/>
          <p14:tracePt t="77505" x="3771900" y="3409950"/>
          <p14:tracePt t="77517" x="3733800" y="3409950"/>
          <p14:tracePt t="77533" x="3676650" y="3409950"/>
          <p14:tracePt t="77535" x="3657600" y="3409950"/>
          <p14:tracePt t="77550" x="3638550" y="3409950"/>
          <p14:tracePt t="77567" x="3625850" y="3409950"/>
          <p14:tracePt t="77583" x="3619500" y="3409950"/>
          <p14:tracePt t="77618" x="3683000" y="3448050"/>
          <p14:tracePt t="77633" x="3873500" y="3479800"/>
          <p14:tracePt t="77650" x="4089400" y="3511550"/>
          <p14:tracePt t="77667" x="4159250" y="3524250"/>
          <p14:tracePt t="77705" x="4089400" y="3524250"/>
          <p14:tracePt t="77717" x="3975100" y="3524250"/>
          <p14:tracePt t="77733" x="3543300" y="3524250"/>
          <p14:tracePt t="77750" x="3187700" y="3549650"/>
          <p14:tracePt t="77751" x="3086100" y="3568700"/>
          <p14:tracePt t="77767" x="3009900" y="3581400"/>
          <p14:tracePt t="77783" x="2933700" y="3613150"/>
          <p14:tracePt t="77817" x="2946400" y="3625850"/>
          <p14:tracePt t="77833" x="3067050" y="3625850"/>
          <p14:tracePt t="77850" x="3187700" y="3625850"/>
          <p14:tracePt t="77866" x="3270250" y="3625850"/>
          <p14:tracePt t="77883" x="3282950" y="3625850"/>
          <p14:tracePt t="77917" x="3257550" y="3625850"/>
          <p14:tracePt t="77933" x="3124200" y="3638550"/>
          <p14:tracePt t="77950" x="2965450" y="3657600"/>
          <p14:tracePt t="77951" x="2914650" y="3670300"/>
          <p14:tracePt t="77966" x="2882900" y="3676650"/>
          <p14:tracePt t="77983" x="2870200" y="3676650"/>
          <p14:tracePt t="78000" x="2870200" y="3683000"/>
          <p14:tracePt t="78017" x="2921000" y="3683000"/>
          <p14:tracePt t="78033" x="3060700" y="3670300"/>
          <p14:tracePt t="78050" x="3155950" y="3657600"/>
          <p14:tracePt t="78066" x="3181350" y="3651250"/>
          <p14:tracePt t="78083" x="3187700" y="3644900"/>
          <p14:tracePt t="78116" x="3155950" y="3644900"/>
          <p14:tracePt t="78133" x="3086100" y="3651250"/>
          <p14:tracePt t="78150" x="3022600" y="3683000"/>
          <p14:tracePt t="78151" x="3003550" y="3695700"/>
          <p14:tracePt t="78166" x="2984500" y="3714750"/>
          <p14:tracePt t="78183" x="2978150" y="3721100"/>
          <p14:tracePt t="78200" x="2978150" y="3733800"/>
          <p14:tracePt t="78217" x="2978150" y="3740150"/>
          <p14:tracePt t="78233" x="2978150" y="3752850"/>
          <p14:tracePt t="78383" x="2978150" y="3746500"/>
          <p14:tracePt t="78400" x="2965450" y="3740150"/>
          <p14:tracePt t="78543" x="2959100" y="3740150"/>
          <p14:tracePt t="78551" x="2952750" y="3740150"/>
          <p14:tracePt t="78567" x="2933700" y="3740150"/>
          <p14:tracePt t="78583" x="2895600" y="3740150"/>
          <p14:tracePt t="78600" x="2806700" y="3740150"/>
          <p14:tracePt t="78617" x="2730500" y="3746500"/>
          <p14:tracePt t="78633" x="2654300" y="3784600"/>
          <p14:tracePt t="78650" x="2603500" y="3816350"/>
          <p14:tracePt t="78667" x="2533650" y="3873500"/>
          <p14:tracePt t="78683" x="2501900" y="3905250"/>
          <p14:tracePt t="78700" x="2476500" y="3924300"/>
          <p14:tracePt t="78717" x="2457450" y="3949700"/>
          <p14:tracePt t="78719" x="2457450" y="3968750"/>
          <p14:tracePt t="78733" x="2457450" y="3987800"/>
          <p14:tracePt t="78750" x="2457450" y="4051300"/>
          <p14:tracePt t="78751" x="2457450" y="4076700"/>
          <p14:tracePt t="78767" x="2470150" y="4140200"/>
          <p14:tracePt t="78784" x="2514600" y="4178300"/>
          <p14:tracePt t="78800" x="2584450" y="4197350"/>
          <p14:tracePt t="78817" x="2635250" y="4210050"/>
          <p14:tracePt t="78833" x="2660650" y="4216400"/>
          <p14:tracePt t="78850" x="2698750" y="4216400"/>
          <p14:tracePt t="78867" x="2749550" y="4222750"/>
          <p14:tracePt t="78883" x="2832100" y="4235450"/>
          <p14:tracePt t="78900" x="2959100" y="4235450"/>
          <p14:tracePt t="78917" x="3092450" y="4235450"/>
          <p14:tracePt t="78933" x="3213100" y="4235450"/>
          <p14:tracePt t="78936" x="3244850" y="4235450"/>
          <p14:tracePt t="78950" x="3282950" y="4235450"/>
          <p14:tracePt t="78967" x="3422650" y="4216400"/>
          <p14:tracePt t="78983" x="3505200" y="4178300"/>
          <p14:tracePt t="79001" x="3638550" y="4159250"/>
          <p14:tracePt t="79017" x="3790950" y="4108450"/>
          <p14:tracePt t="79034" x="3930650" y="4038600"/>
          <p14:tracePt t="79050" x="4000500" y="3975100"/>
          <p14:tracePt t="79067" x="4019550" y="3917950"/>
          <p14:tracePt t="79083" x="4019550" y="3873500"/>
          <p14:tracePt t="79100" x="4019550" y="3816350"/>
          <p14:tracePt t="79117" x="4019550" y="3752850"/>
          <p14:tracePt t="79134" x="4019550" y="3670300"/>
          <p14:tracePt t="79135" x="4019550" y="3625850"/>
          <p14:tracePt t="79150" x="4019550" y="3581400"/>
          <p14:tracePt t="79167" x="3937000" y="3441700"/>
          <p14:tracePt t="79183" x="3790950" y="3359150"/>
          <p14:tracePt t="79200" x="3549650" y="3295650"/>
          <p14:tracePt t="79218" x="3276600" y="3232150"/>
          <p14:tracePt t="79233" x="3016250" y="3187700"/>
          <p14:tracePt t="79250" x="2819400" y="3187700"/>
          <p14:tracePt t="79267" x="2597150" y="3187700"/>
          <p14:tracePt t="79284" x="2330450" y="3187700"/>
          <p14:tracePt t="79300" x="1943100" y="3225800"/>
          <p14:tracePt t="79317" x="1708150" y="3302000"/>
          <p14:tracePt t="79333" x="1530350" y="3416300"/>
          <p14:tracePt t="79351" x="1422400" y="3587750"/>
          <p14:tracePt t="79367" x="1403350" y="3695700"/>
          <p14:tracePt t="79384" x="1377950" y="3803650"/>
          <p14:tracePt t="79400" x="1384300" y="3911600"/>
          <p14:tracePt t="79417" x="1428750" y="4064000"/>
          <p14:tracePt t="79434" x="1555750" y="4222750"/>
          <p14:tracePt t="79450" x="1765300" y="4381500"/>
          <p14:tracePt t="79467" x="1987550" y="4476750"/>
          <p14:tracePt t="79484" x="2171700" y="4514850"/>
          <p14:tracePt t="79501" x="2311400" y="4540250"/>
          <p14:tracePt t="79517" x="2438400" y="4546600"/>
          <p14:tracePt t="79534" x="2603500" y="4546600"/>
          <p14:tracePt t="79550" x="2806700" y="4546600"/>
          <p14:tracePt t="79567" x="3092450" y="4546600"/>
          <p14:tracePt t="79583" x="3302000" y="4483100"/>
          <p14:tracePt t="79600" x="3467100" y="4425950"/>
          <p14:tracePt t="79618" x="3594100" y="4349750"/>
          <p14:tracePt t="79634" x="3670300" y="4254500"/>
          <p14:tracePt t="79650" x="3714750" y="4159250"/>
          <p14:tracePt t="79667" x="3746500" y="4057650"/>
          <p14:tracePt t="79684" x="3746500" y="4000500"/>
          <p14:tracePt t="79701" x="3746500" y="3886200"/>
          <p14:tracePt t="79717" x="3721100" y="3810000"/>
          <p14:tracePt t="79719" x="3676650" y="3759200"/>
          <p14:tracePt t="79734" x="3619500" y="3727450"/>
          <p14:tracePt t="79750" x="3422650" y="3663950"/>
          <p14:tracePt t="79767" x="3302000" y="3638550"/>
          <p14:tracePt t="79784" x="3194050" y="3625850"/>
          <p14:tracePt t="79801" x="3130550" y="3613150"/>
          <p14:tracePt t="79817" x="3079750" y="3613150"/>
          <p14:tracePt t="79834" x="3035300" y="3613150"/>
          <p14:tracePt t="79850" x="3009900" y="3613150"/>
          <p14:tracePt t="79867" x="2997200" y="3613150"/>
          <p14:tracePt t="79884" x="2990850" y="3619500"/>
          <p14:tracePt t="79917" x="2990850" y="3625850"/>
          <p14:tracePt t="82999" x="2997200" y="3625850"/>
          <p14:tracePt t="83006" x="3003550" y="3625850"/>
          <p14:tracePt t="83018" x="3016250" y="3619500"/>
          <p14:tracePt t="83035" x="3067050" y="3600450"/>
          <p14:tracePt t="83051" x="3143250" y="3568700"/>
          <p14:tracePt t="83068" x="3200400" y="3517900"/>
          <p14:tracePt t="83085" x="3225800" y="3498850"/>
          <p14:tracePt t="83101" x="3238500" y="3486150"/>
          <p14:tracePt t="83118" x="3244850" y="3486150"/>
          <p14:tracePt t="83135" x="3276600" y="3473450"/>
          <p14:tracePt t="83152" x="3308350" y="3448050"/>
          <p14:tracePt t="83168" x="3308350" y="3429000"/>
          <p14:tracePt t="83185" x="3314700" y="3416300"/>
          <p14:tracePt t="83201" x="3314700" y="3409950"/>
          <p14:tracePt t="83218" x="3314700" y="3403600"/>
          <p14:tracePt t="104528" x="3225800" y="3384550"/>
          <p14:tracePt t="104534" x="2971800" y="3340100"/>
          <p14:tracePt t="104544" x="2552700" y="3302000"/>
          <p14:tracePt t="104559" x="1657350" y="3270250"/>
          <p14:tracePt t="104575" x="1130300" y="3219450"/>
          <p14:tracePt t="104592" x="850900" y="3136900"/>
          <p14:tracePt t="104609" x="641350" y="3079750"/>
          <p14:tracePt t="104626" x="488950" y="3022600"/>
          <p14:tracePt t="104642" x="355600" y="2959100"/>
          <p14:tracePt t="104659" x="260350" y="2908300"/>
          <p14:tracePt t="104675" x="209550" y="2870200"/>
          <p14:tracePt t="104692" x="203200" y="2863850"/>
          <p14:tracePt t="104709" x="203200" y="2851150"/>
          <p14:tracePt t="104726" x="203200" y="2832100"/>
          <p14:tracePt t="104742" x="203200" y="2806700"/>
          <p14:tracePt t="104760" x="203200" y="2800350"/>
          <p14:tracePt t="104777" x="203200" y="2787650"/>
          <p14:tracePt t="104792" x="241300" y="2787650"/>
          <p14:tracePt t="104809" x="304800" y="2787650"/>
          <p14:tracePt t="104826" x="387350" y="2787650"/>
          <p14:tracePt t="104842" x="527050" y="2838450"/>
          <p14:tracePt t="104859" x="749300" y="2933700"/>
          <p14:tracePt t="104876" x="1193800" y="3111500"/>
          <p14:tracePt t="104892" x="1651000" y="3282950"/>
          <p14:tracePt t="104909" x="1974850" y="3371850"/>
          <p14:tracePt t="104925" x="2108200" y="3409950"/>
          <p14:tracePt t="104942" x="2178050" y="3416300"/>
          <p14:tracePt t="104959" x="2266950" y="3441700"/>
          <p14:tracePt t="104975" x="2311400" y="3460750"/>
          <p14:tracePt t="105009" x="2317750" y="3467100"/>
          <p14:tracePt t="105055" x="2317750" y="3473450"/>
          <p14:tracePt t="105067" x="2324100" y="3473450"/>
          <p14:tracePt t="105081" x="2343150" y="3479800"/>
          <p14:tracePt t="105093" x="2362200" y="3479800"/>
          <p14:tracePt t="105109" x="2438400" y="3505200"/>
          <p14:tracePt t="105126" x="2540000" y="3530600"/>
          <p14:tracePt t="105142" x="2647950" y="3581400"/>
          <p14:tracePt t="105143" x="2667000" y="3587750"/>
          <p14:tracePt t="105159" x="2692400" y="3587750"/>
          <p14:tracePt t="105201" x="2698750" y="3587750"/>
          <p14:tracePt t="105247" x="2705100" y="3587750"/>
          <p14:tracePt t="105266" x="2705100" y="3581400"/>
          <p14:tracePt t="105271" x="2705100" y="3575050"/>
          <p14:tracePt t="105283" x="2698750" y="3562350"/>
          <p14:tracePt t="105292" x="2679700" y="3543300"/>
          <p14:tracePt t="105309" x="2660650" y="3530600"/>
          <p14:tracePt t="105325" x="2660650" y="3524250"/>
          <p14:tracePt t="105342" x="2660650" y="3492500"/>
          <p14:tracePt t="105359" x="2660650" y="3460750"/>
          <p14:tracePt t="105376" x="2660650" y="3454400"/>
          <p14:tracePt t="105392" x="2622550" y="3416300"/>
          <p14:tracePt t="105409" x="2616200" y="3403600"/>
          <p14:tracePt t="105425" x="2609850" y="3403600"/>
          <p14:tracePt t="105442" x="2609850" y="3390900"/>
          <p14:tracePt t="105459" x="2603500" y="3371850"/>
          <p14:tracePt t="105476" x="2590800" y="3352800"/>
          <p14:tracePt t="105492" x="2571750" y="3333750"/>
          <p14:tracePt t="105526" x="2565400" y="3333750"/>
          <p14:tracePt t="105542" x="2552700" y="3333750"/>
          <p14:tracePt t="105559" x="2540000" y="3314700"/>
          <p14:tracePt t="105575" x="2520950" y="3295650"/>
          <p14:tracePt t="105593" x="2514600" y="3289300"/>
          <p14:tracePt t="105609" x="2508250" y="3289300"/>
          <p14:tracePt t="105656" x="2501900" y="3289300"/>
          <p14:tracePt t="105665" x="2495550" y="3289300"/>
          <p14:tracePt t="105676" x="2482850" y="3282950"/>
          <p14:tracePt t="105692" x="2470150" y="3276600"/>
          <p14:tracePt t="105709" x="2463800" y="3276600"/>
          <p14:tracePt t="105790" x="2457450" y="3276600"/>
          <p14:tracePt t="105870" x="2451100" y="3276600"/>
          <p14:tracePt t="105903" x="2444750" y="3276600"/>
          <p14:tracePt t="105910" x="2432050" y="3270250"/>
          <p14:tracePt t="106775" x="2438400" y="3270250"/>
          <p14:tracePt t="106920" x="2451100" y="3282950"/>
          <p14:tracePt t="106943" x="2463800" y="3295650"/>
          <p14:tracePt t="106951" x="2470150" y="3295650"/>
          <p14:tracePt t="106959" x="2470150" y="3302000"/>
          <p14:tracePt t="106976" x="2482850" y="3302000"/>
          <p14:tracePt t="106994" x="2489200" y="3314700"/>
          <p14:tracePt t="107009" x="2508250" y="3321050"/>
          <p14:tracePt t="107026" x="2546350" y="3333750"/>
          <p14:tracePt t="107043" x="2578100" y="3346450"/>
          <p14:tracePt t="107060" x="2609850" y="3359150"/>
          <p14:tracePt t="107076" x="2641600" y="3365500"/>
          <p14:tracePt t="107093" x="2667000" y="3365500"/>
          <p14:tracePt t="107094" x="2673350" y="3371850"/>
          <p14:tracePt t="107110" x="2686050" y="3371850"/>
          <p14:tracePt t="107111" x="2705100" y="3371850"/>
          <p14:tracePt t="107126" x="2743200" y="3371850"/>
          <p14:tracePt t="107143" x="2787650" y="3384550"/>
          <p14:tracePt t="107160" x="2825750" y="3384550"/>
          <p14:tracePt t="107176" x="2857500" y="3384550"/>
          <p14:tracePt t="107193" x="2882900" y="3384550"/>
          <p14:tracePt t="107210" x="2914650" y="3384550"/>
          <p14:tracePt t="107226" x="2959100" y="3384550"/>
          <p14:tracePt t="107243" x="3016250" y="3384550"/>
          <p14:tracePt t="107259" x="3054350" y="3384550"/>
          <p14:tracePt t="107276" x="3079750" y="3384550"/>
          <p14:tracePt t="107293" x="3098800" y="3384550"/>
          <p14:tracePt t="107310" x="3117850" y="3384550"/>
          <p14:tracePt t="107327" x="3187700" y="3365500"/>
          <p14:tracePt t="107343" x="3238500" y="3359150"/>
          <p14:tracePt t="107360" x="3282950" y="3352800"/>
          <p14:tracePt t="107376" x="3295650" y="3333750"/>
          <p14:tracePt t="107393" x="3308350" y="3321050"/>
          <p14:tracePt t="107410" x="3314700" y="3314700"/>
          <p14:tracePt t="107426" x="3333750" y="3295650"/>
          <p14:tracePt t="107443" x="3359150" y="3270250"/>
          <p14:tracePt t="107460" x="3378200" y="3244850"/>
          <p14:tracePt t="107476" x="3384550" y="3213100"/>
          <p14:tracePt t="107493" x="3384550" y="3175000"/>
          <p14:tracePt t="107510" x="3384550" y="3130550"/>
          <p14:tracePt t="107526" x="3371850" y="3048000"/>
          <p14:tracePt t="107543" x="3365500" y="3016250"/>
          <p14:tracePt t="107560" x="3365500" y="2984500"/>
          <p14:tracePt t="107576" x="3346450" y="2946400"/>
          <p14:tracePt t="107593" x="3314700" y="2908300"/>
          <p14:tracePt t="107610" x="3289300" y="2876550"/>
          <p14:tracePt t="107626" x="3263900" y="2870200"/>
          <p14:tracePt t="107643" x="3244850" y="2863850"/>
          <p14:tracePt t="107660" x="3200400" y="2851150"/>
          <p14:tracePt t="107676" x="3175000" y="2838450"/>
          <p14:tracePt t="107693" x="3143250" y="2825750"/>
          <p14:tracePt t="107695" x="3124200" y="2825750"/>
          <p14:tracePt t="107710" x="3105150" y="2825750"/>
          <p14:tracePt t="107727" x="3079750" y="2819400"/>
          <p14:tracePt t="107743" x="3060700" y="2819400"/>
          <p14:tracePt t="107760" x="3048000" y="2819400"/>
          <p14:tracePt t="107777" x="3041650" y="2819400"/>
          <p14:tracePt t="107793" x="3016250" y="2819400"/>
          <p14:tracePt t="107810" x="2990850" y="2825750"/>
          <p14:tracePt t="107827" x="2978150" y="2825750"/>
          <p14:tracePt t="107843" x="2965450" y="2832100"/>
          <p14:tracePt t="107860" x="2959100" y="2838450"/>
          <p14:tracePt t="131440" x="2971800" y="2825750"/>
          <p14:tracePt t="131447" x="3016250" y="2806700"/>
          <p14:tracePt t="131458" x="3028950" y="2794000"/>
          <p14:tracePt t="131494" x="3035300" y="2794000"/>
          <p14:tracePt t="131502" x="3035300" y="2813050"/>
          <p14:tracePt t="131518" x="3035300" y="2876550"/>
          <p14:tracePt t="131534" x="3035300" y="3073400"/>
          <p14:tracePt t="131551" x="2959100" y="3181350"/>
          <p14:tracePt t="131568" x="2825750" y="3257550"/>
          <p14:tracePt t="131585" x="2705100" y="3302000"/>
          <p14:tracePt t="131601" x="2667000" y="3321050"/>
          <p14:tracePt t="131663" x="2667000" y="3327400"/>
          <p14:tracePt t="131675" x="2660650" y="3327400"/>
          <p14:tracePt t="131679" x="2654300" y="3327400"/>
          <p14:tracePt t="131746" x="2647950" y="3327400"/>
          <p14:tracePt t="131771" x="2622550" y="3327400"/>
          <p14:tracePt t="131779" x="2603500" y="3327400"/>
          <p14:tracePt t="131787" x="2584450" y="3327400"/>
          <p14:tracePt t="131801" x="2565400" y="3327400"/>
          <p14:tracePt t="131818" x="2559050" y="3327400"/>
          <p14:tracePt t="131863" x="2552700" y="3327400"/>
          <p14:tracePt t="131895" x="2546350" y="3327400"/>
          <p14:tracePt t="131905" x="2533650" y="3321050"/>
          <p14:tracePt t="132033" x="2559050" y="3321050"/>
          <p14:tracePt t="132039" x="2578100" y="3321050"/>
          <p14:tracePt t="132052" x="2622550" y="3321050"/>
          <p14:tracePt t="132068" x="2724150" y="3321050"/>
          <p14:tracePt t="132085" x="2857500" y="3321050"/>
          <p14:tracePt t="132101" x="2984500" y="3321050"/>
          <p14:tracePt t="132118" x="3035300" y="3321050"/>
          <p14:tracePt t="132119" x="3041650" y="3321050"/>
          <p14:tracePt t="132249" x="3035300" y="3321050"/>
          <p14:tracePt t="132259" x="3009900" y="3321050"/>
          <p14:tracePt t="132263" x="2984500" y="3314700"/>
          <p14:tracePt t="132275" x="2952750" y="3314700"/>
          <p14:tracePt t="132285" x="2940050" y="3314700"/>
          <p14:tracePt t="132302" x="2914650" y="3314700"/>
          <p14:tracePt t="132303" x="2895600" y="3302000"/>
          <p14:tracePt t="132318" x="2882900" y="3302000"/>
          <p14:tracePt t="132335" x="2813050" y="3295650"/>
          <p14:tracePt t="132352" x="2762250" y="3289300"/>
          <p14:tracePt t="132368" x="2730500" y="3289300"/>
          <p14:tracePt t="132505" x="2762250" y="3289300"/>
          <p14:tracePt t="132511" x="2800350" y="3289300"/>
          <p14:tracePt t="132520" x="2851150" y="3289300"/>
          <p14:tracePt t="132535" x="2946400" y="3289300"/>
          <p14:tracePt t="132551" x="3016250" y="3276600"/>
          <p14:tracePt t="132568" x="3048000" y="3276600"/>
          <p14:tracePt t="132614" x="3054350" y="3270250"/>
          <p14:tracePt t="132663" x="3041650" y="3263900"/>
          <p14:tracePt t="132673" x="2997200" y="3257550"/>
          <p14:tracePt t="132679" x="2940050" y="3257550"/>
          <p14:tracePt t="132687" x="2889250" y="3244850"/>
          <p14:tracePt t="132702" x="2825750" y="3238500"/>
          <p14:tracePt t="132718" x="2705100" y="3225800"/>
          <p14:tracePt t="132735" x="2609850" y="3225800"/>
          <p14:tracePt t="132752" x="2590800" y="3225800"/>
          <p14:tracePt t="132815" x="2616200" y="3225800"/>
          <p14:tracePt t="132825" x="2635250" y="3225800"/>
          <p14:tracePt t="132831" x="2647950" y="3225800"/>
          <p14:tracePt t="132842" x="2667000" y="3225800"/>
          <p14:tracePt t="132851" x="2698750" y="3225800"/>
          <p14:tracePt t="132868" x="2781300" y="3238500"/>
          <p14:tracePt t="132885" x="2857500" y="3244850"/>
          <p14:tracePt t="132892" x="2901950" y="3244850"/>
          <p14:tracePt t="132902" x="2921000" y="3244850"/>
          <p14:tracePt t="132918" x="2946400" y="3251200"/>
          <p14:tracePt t="132991" x="2933700" y="3251200"/>
          <p14:tracePt t="132999" x="2908300" y="3251200"/>
          <p14:tracePt t="133009" x="2889250" y="3244850"/>
          <p14:tracePt t="133018" x="2857500" y="3244850"/>
          <p14:tracePt t="133035" x="2832100" y="3238500"/>
          <p14:tracePt t="133051" x="2825750" y="3238500"/>
          <p14:tracePt t="133198" x="2832100" y="3238500"/>
          <p14:tracePt t="135863" x="2857500" y="3238500"/>
          <p14:tracePt t="135870" x="2882900" y="3244850"/>
          <p14:tracePt t="135879" x="2901950" y="3244850"/>
          <p14:tracePt t="135902" x="3048000" y="3270250"/>
          <p14:tracePt t="135919" x="3200400" y="3289300"/>
          <p14:tracePt t="135936" x="3378200" y="3314700"/>
          <p14:tracePt t="135953" x="3568700" y="3346450"/>
          <p14:tracePt t="135969" x="3740150" y="3359150"/>
          <p14:tracePt t="135986" x="3879850" y="3378200"/>
          <p14:tracePt t="136003" x="4000500" y="3390900"/>
          <p14:tracePt t="136019" x="4108450" y="3409950"/>
          <p14:tracePt t="136036" x="4216400" y="3422650"/>
          <p14:tracePt t="136053" x="4305300" y="3441700"/>
          <p14:tracePt t="136069" x="4413250" y="3460750"/>
          <p14:tracePt t="136086" x="4527550" y="3473450"/>
          <p14:tracePt t="136087" x="4584700" y="3486150"/>
          <p14:tracePt t="136103" x="4724400" y="3505200"/>
          <p14:tracePt t="136119" x="4876800" y="3517900"/>
          <p14:tracePt t="136136" x="5048250" y="3549650"/>
          <p14:tracePt t="136153" x="5181600" y="3562350"/>
          <p14:tracePt t="136169" x="5257800" y="3581400"/>
          <p14:tracePt t="136186" x="5295900" y="3587750"/>
          <p14:tracePt t="136203" x="5340350" y="3606800"/>
          <p14:tracePt t="136220" x="5384800" y="3613150"/>
          <p14:tracePt t="136236" x="5429250" y="3632200"/>
          <p14:tracePt t="136253" x="5448300" y="3638550"/>
          <p14:tracePt t="136269" x="5448300" y="3644900"/>
          <p14:tracePt t="136270" x="5448300" y="3663950"/>
          <p14:tracePt t="136286" x="5448300" y="3670300"/>
          <p14:tracePt t="136302" x="5429250" y="3727450"/>
          <p14:tracePt t="136320" x="5410200" y="3765550"/>
          <p14:tracePt t="136336" x="5353050" y="3829050"/>
          <p14:tracePt t="136353" x="5219700" y="3911600"/>
          <p14:tracePt t="136369" x="4914900" y="4089400"/>
          <p14:tracePt t="136386" x="4533900" y="4362450"/>
          <p14:tracePt t="136403" x="4133850" y="4635500"/>
          <p14:tracePt t="136419" x="3803650" y="4870450"/>
          <p14:tracePt t="136436" x="3460750" y="5080000"/>
          <p14:tracePt t="136439" x="3314700" y="5162550"/>
          <p14:tracePt t="136453" x="3149600" y="5245100"/>
          <p14:tracePt t="136470" x="2482850" y="5638800"/>
          <p14:tracePt t="136486" x="2235200" y="5759450"/>
          <p14:tracePt t="136503" x="1600200" y="6007100"/>
          <p14:tracePt t="136519" x="1339850" y="6076950"/>
          <p14:tracePt t="136536" x="1143000" y="6076950"/>
          <p14:tracePt t="136553" x="965200" y="6076950"/>
          <p14:tracePt t="136569" x="787400" y="6045200"/>
          <p14:tracePt t="136586" x="628650" y="6038850"/>
          <p14:tracePt t="136603" x="533400" y="6038850"/>
          <p14:tracePt t="136619" x="508000" y="6038850"/>
          <p14:tracePt t="136636" x="482600" y="6038850"/>
          <p14:tracePt t="136653" x="425450" y="6038850"/>
          <p14:tracePt t="136669" x="311150" y="6038850"/>
          <p14:tracePt t="136686" x="184150" y="6038850"/>
          <p14:tracePt t="136687" x="127000" y="6038850"/>
          <p14:tracePt t="136703" x="31750" y="6038850"/>
          <p14:tracePt t="137143" x="57150" y="6064250"/>
          <p14:tracePt t="137151" x="114300" y="6076950"/>
          <p14:tracePt t="137161" x="177800" y="6083300"/>
          <p14:tracePt t="137170" x="241300" y="6089650"/>
          <p14:tracePt t="137187" x="349250" y="6115050"/>
          <p14:tracePt t="137203" x="482600" y="6159500"/>
          <p14:tracePt t="137220" x="635000" y="6191250"/>
          <p14:tracePt t="137236" x="844550" y="6229350"/>
          <p14:tracePt t="137253" x="1143000" y="6273800"/>
          <p14:tracePt t="137270" x="1492250" y="6324600"/>
          <p14:tracePt t="137286" x="1974850" y="6464300"/>
          <p14:tracePt t="137303" x="2260600" y="6521450"/>
          <p14:tracePt t="137320" x="2673350" y="6527800"/>
          <p14:tracePt t="137337" x="3073400" y="6584950"/>
          <p14:tracePt t="137353" x="3511550" y="6616700"/>
          <p14:tracePt t="137370" x="4038600" y="6635750"/>
          <p14:tracePt t="137386" x="4559300" y="6661150"/>
          <p14:tracePt t="137403" x="5041900" y="6661150"/>
          <p14:tracePt t="137420" x="5543550" y="6661150"/>
          <p14:tracePt t="137436" x="6007100" y="6661150"/>
          <p14:tracePt t="137453" x="6337300" y="6661150"/>
          <p14:tracePt t="137470" x="6667500" y="6616700"/>
          <p14:tracePt t="137471" x="6813550" y="6597650"/>
          <p14:tracePt t="137486" x="7143750" y="6553200"/>
          <p14:tracePt t="137503" x="7435850" y="6515100"/>
          <p14:tracePt t="137520" x="7715250" y="6470650"/>
          <p14:tracePt t="137536" x="7962900" y="6432550"/>
          <p14:tracePt t="137553" x="8166100" y="6413500"/>
          <p14:tracePt t="137570" x="8312150" y="6375400"/>
          <p14:tracePt t="137587" x="8439150" y="6324600"/>
          <p14:tracePt t="137603" x="8521700" y="6254750"/>
          <p14:tracePt t="137620" x="8636000" y="6172200"/>
          <p14:tracePt t="137636" x="8731250" y="6076950"/>
          <p14:tracePt t="137653" x="8775700" y="6007100"/>
          <p14:tracePt t="137670" x="8820150" y="5943600"/>
          <p14:tracePt t="137687" x="8851900" y="5861050"/>
          <p14:tracePt t="137688" x="8896350" y="5759450"/>
          <p14:tracePt t="137703" x="8940800" y="5562600"/>
          <p14:tracePt t="137720" x="8972550" y="5334000"/>
          <p14:tracePt t="137737" x="8972550" y="5168900"/>
          <p14:tracePt t="137753" x="8959850" y="5029200"/>
          <p14:tracePt t="137770" x="8896350" y="4927600"/>
          <p14:tracePt t="137787" x="8839200" y="4870450"/>
          <p14:tracePt t="137803" x="8763000" y="4819650"/>
          <p14:tracePt t="137820" x="8680450" y="4781550"/>
          <p14:tracePt t="137836" x="8547100" y="4737100"/>
          <p14:tracePt t="137853" x="8375650" y="4679950"/>
          <p14:tracePt t="137854" x="8299450" y="4673600"/>
          <p14:tracePt t="137870" x="8197850" y="4648200"/>
          <p14:tracePt t="137886" x="7874000" y="4610100"/>
          <p14:tracePt t="137903" x="7658100" y="4559300"/>
          <p14:tracePt t="137921" x="7410450" y="4527550"/>
          <p14:tracePt t="137937" x="7207250" y="4502150"/>
          <p14:tracePt t="137953" x="6877050" y="4451350"/>
          <p14:tracePt t="137970" x="6407150" y="4375150"/>
          <p14:tracePt t="137987" x="5867400" y="4343400"/>
          <p14:tracePt t="138003" x="5365750" y="4343400"/>
          <p14:tracePt t="138020" x="4953000" y="4343400"/>
          <p14:tracePt t="138036" x="4673600" y="4343400"/>
          <p14:tracePt t="138053" x="4337050" y="4330700"/>
          <p14:tracePt t="138070" x="3898900" y="4298950"/>
          <p14:tracePt t="138087" x="3155950" y="4298950"/>
          <p14:tracePt t="138103" x="2794000" y="4298950"/>
          <p14:tracePt t="138120" x="2584450" y="4298950"/>
          <p14:tracePt t="138137" x="2406650" y="4298950"/>
          <p14:tracePt t="138153" x="2228850" y="4298950"/>
          <p14:tracePt t="138170" x="2032000" y="4298950"/>
          <p14:tracePt t="138187" x="1816100" y="4298950"/>
          <p14:tracePt t="138203" x="1606550" y="4298950"/>
          <p14:tracePt t="138220" x="1454150" y="4298950"/>
          <p14:tracePt t="138236" x="1282700" y="4324350"/>
          <p14:tracePt t="138253" x="1104900" y="4349750"/>
          <p14:tracePt t="138255" x="1016000" y="4362450"/>
          <p14:tracePt t="138270" x="908050" y="4394200"/>
          <p14:tracePt t="138271" x="787400" y="4419600"/>
          <p14:tracePt t="138287" x="546100" y="4489450"/>
          <p14:tracePt t="138303" x="298450" y="4572000"/>
          <p14:tracePt t="138320" x="76200" y="4654550"/>
          <p14:tracePt t="138551" x="0" y="6210300"/>
          <p14:tracePt t="138561" x="76200" y="6235700"/>
          <p14:tracePt t="138567" x="146050" y="6248400"/>
          <p14:tracePt t="138578" x="209550" y="6280150"/>
          <p14:tracePt t="138588" x="273050" y="6305550"/>
          <p14:tracePt t="138604" x="387350" y="6356350"/>
          <p14:tracePt t="138620" x="527050" y="6407150"/>
          <p14:tracePt t="138637" x="711200" y="6451600"/>
          <p14:tracePt t="138653" x="939800" y="6527800"/>
          <p14:tracePt t="138655" x="1079500" y="6565900"/>
          <p14:tracePt t="138670" x="1365250" y="6584950"/>
          <p14:tracePt t="138687" x="1651000" y="6584950"/>
          <p14:tracePt t="138703" x="1854200" y="6584950"/>
          <p14:tracePt t="138720" x="2063750" y="6584950"/>
          <p14:tracePt t="138737" x="2260600" y="6584950"/>
          <p14:tracePt t="138753" x="2482850" y="6584950"/>
          <p14:tracePt t="138770" x="2724150" y="6584950"/>
          <p14:tracePt t="138787" x="3035300" y="6584950"/>
          <p14:tracePt t="138803" x="3333750" y="6584950"/>
          <p14:tracePt t="138820" x="3556000" y="6553200"/>
          <p14:tracePt t="138837" x="3803650" y="6521450"/>
          <p14:tracePt t="138838" x="3949700" y="6502400"/>
          <p14:tracePt t="138854" x="4102100" y="6477000"/>
          <p14:tracePt t="138870" x="4425950" y="6477000"/>
          <p14:tracePt t="138887" x="4845050" y="6477000"/>
          <p14:tracePt t="138903" x="5035550" y="6451600"/>
          <p14:tracePt t="138920" x="5187950" y="6432550"/>
          <p14:tracePt t="138937" x="5346700" y="6400800"/>
          <p14:tracePt t="138954" x="5518150" y="6375400"/>
          <p14:tracePt t="138970" x="5702300" y="6337300"/>
          <p14:tracePt t="138987" x="5854700" y="6305550"/>
          <p14:tracePt t="139004" x="6000750" y="6286500"/>
          <p14:tracePt t="139020" x="6127750" y="6267450"/>
          <p14:tracePt t="139037" x="6223000" y="6254750"/>
          <p14:tracePt t="139054" x="6299200" y="6242050"/>
          <p14:tracePt t="139070" x="6394450" y="6235700"/>
          <p14:tracePt t="139087" x="6451600" y="6223000"/>
          <p14:tracePt t="139104" x="6515100" y="6223000"/>
          <p14:tracePt t="139120" x="6584950" y="6223000"/>
          <p14:tracePt t="139137" x="6661150" y="6223000"/>
          <p14:tracePt t="139154" x="6743700" y="6223000"/>
          <p14:tracePt t="139170" x="6813550" y="6203950"/>
          <p14:tracePt t="139187" x="6851650" y="6191250"/>
          <p14:tracePt t="139204" x="6864350" y="6184900"/>
          <p14:tracePt t="139220" x="6896100" y="6178550"/>
          <p14:tracePt t="139237" x="6946900" y="6172200"/>
          <p14:tracePt t="139254" x="7016750" y="6146800"/>
          <p14:tracePt t="139270" x="7080250" y="6127750"/>
          <p14:tracePt t="139287" x="7118350" y="6115050"/>
          <p14:tracePt t="139303" x="7131050" y="6102350"/>
          <p14:tracePt t="139320" x="7137400" y="6096000"/>
          <p14:tracePt t="139337" x="7143750" y="6096000"/>
          <p14:tracePt t="139354" x="7150100" y="6096000"/>
          <p14:tracePt t="139370" x="7162800" y="6096000"/>
          <p14:tracePt t="139590" x="7162800" y="6089650"/>
          <p14:tracePt t="139599" x="7162800" y="6083300"/>
          <p14:tracePt t="139631" x="7156450" y="6076950"/>
          <p14:tracePt t="139798" x="7150100" y="6076950"/>
          <p14:tracePt t="139816" x="7143750" y="6076950"/>
          <p14:tracePt t="139825" x="7131050" y="6064250"/>
          <p14:tracePt t="139831" x="7124700" y="6064250"/>
          <p14:tracePt t="139838" x="7124700" y="6057900"/>
          <p14:tracePt t="139854" x="7118350" y="6057900"/>
          <p14:tracePt t="139870" x="7112000" y="6051550"/>
          <p14:tracePt t="139908" x="7112000" y="6038850"/>
          <p14:tracePt t="139921" x="7105650" y="6038850"/>
          <p14:tracePt t="139937" x="7099300" y="6038850"/>
          <p14:tracePt t="139954" x="7073900" y="6019800"/>
          <p14:tracePt t="140062" x="7067550" y="6019800"/>
          <p14:tracePt t="140071" x="7061200" y="6019800"/>
          <p14:tracePt t="140087" x="7048500" y="6007100"/>
          <p14:tracePt t="140104" x="7035800" y="5994400"/>
          <p14:tracePt t="140121" x="7010400" y="5969000"/>
          <p14:tracePt t="140137" x="6972300" y="5943600"/>
          <p14:tracePt t="140154" x="6915150" y="5892800"/>
          <p14:tracePt t="140170" x="6845300" y="5810250"/>
          <p14:tracePt t="140188" x="6769100" y="5676900"/>
          <p14:tracePt t="140204" x="6692900" y="5511800"/>
          <p14:tracePt t="140221" x="6623050" y="5353050"/>
          <p14:tracePt t="140223" x="6604000" y="5302250"/>
          <p14:tracePt t="140237" x="6591300" y="5264150"/>
          <p14:tracePt t="140254" x="6559550" y="5175250"/>
          <p14:tracePt t="140271" x="6515100" y="5041900"/>
          <p14:tracePt t="140287" x="6477000" y="4946650"/>
          <p14:tracePt t="140304" x="6457950" y="4889500"/>
          <p14:tracePt t="140322" x="6457950" y="4838700"/>
          <p14:tracePt t="140337" x="6457950" y="4756150"/>
          <p14:tracePt t="140354" x="6457950" y="4667250"/>
          <p14:tracePt t="140371" x="6470650" y="4591050"/>
          <p14:tracePt t="140388" x="6470650" y="4546600"/>
          <p14:tracePt t="140404" x="6470650" y="4508500"/>
          <p14:tracePt t="140421" x="6470650" y="4476750"/>
          <p14:tracePt t="140437" x="6470650" y="4457700"/>
          <p14:tracePt t="140543" x="6470650" y="4438650"/>
          <p14:tracePt t="140551" x="6457950" y="4432300"/>
          <p14:tracePt t="140561" x="6438900" y="4425950"/>
          <p14:tracePt t="140571" x="6419850" y="4413250"/>
          <p14:tracePt t="140588" x="6388100" y="4394200"/>
          <p14:tracePt t="140604" x="6369050" y="4381500"/>
          <p14:tracePt t="140621" x="6362700" y="4368800"/>
          <p14:tracePt t="140637" x="6362700" y="4267200"/>
          <p14:tracePt t="140654" x="6381750" y="4006850"/>
          <p14:tracePt t="140671" x="6451600" y="3460750"/>
          <p14:tracePt t="140688" x="6502400" y="3162300"/>
          <p14:tracePt t="140704" x="6521450" y="2940050"/>
          <p14:tracePt t="140721" x="6559550" y="2667000"/>
          <p14:tracePt t="140738" x="6591300" y="2527300"/>
          <p14:tracePt t="140754" x="6604000" y="2476500"/>
          <p14:tracePt t="140771" x="6610350" y="2432050"/>
          <p14:tracePt t="140788" x="6610350" y="2393950"/>
          <p14:tracePt t="140804" x="6635750" y="2311400"/>
          <p14:tracePt t="140821" x="6661150" y="2222500"/>
          <p14:tracePt t="140822" x="6673850" y="2171700"/>
          <p14:tracePt t="140838" x="6686550" y="2146300"/>
          <p14:tracePt t="140854" x="6718300" y="2063750"/>
          <p14:tracePt t="140855" x="6731000" y="2032000"/>
          <p14:tracePt t="140871" x="6750050" y="1993900"/>
          <p14:tracePt t="140888" x="6756400" y="1974850"/>
          <p14:tracePt t="140904" x="6781800" y="1943100"/>
          <p14:tracePt t="140921" x="6819900" y="1892300"/>
          <p14:tracePt t="140938" x="6851650" y="1854200"/>
          <p14:tracePt t="140954" x="6864350" y="1822450"/>
          <p14:tracePt t="140971" x="6870700" y="1803400"/>
          <p14:tracePt t="141015" x="6877050" y="1803400"/>
          <p14:tracePt t="141045" x="6883400" y="1797050"/>
          <p14:tracePt t="141048" x="6889750" y="1784350"/>
          <p14:tracePt t="141056" x="6902450" y="1778000"/>
          <p14:tracePt t="141071" x="6915150" y="1746250"/>
          <p14:tracePt t="141088" x="6921500" y="1733550"/>
          <p14:tracePt t="141104" x="6934200" y="1720850"/>
          <p14:tracePt t="141121" x="6940550" y="1714500"/>
          <p14:tracePt t="141138" x="6946900" y="1708150"/>
          <p14:tracePt t="141154" x="6959600" y="1701800"/>
          <p14:tracePt t="141171" x="6959600" y="1695450"/>
          <p14:tracePt t="141188" x="6965950" y="1689100"/>
          <p14:tracePt t="141204" x="6965950" y="1682750"/>
          <p14:tracePt t="141237" x="6972300" y="1676400"/>
          <p14:tracePt t="142041" x="6972300" y="1663700"/>
          <p14:tracePt t="142055" x="6972300" y="1657350"/>
          <p14:tracePt t="142103" x="6959600" y="1644650"/>
          <p14:tracePt t="142110" x="6953250" y="1638300"/>
          <p14:tracePt t="142121" x="6946900" y="1619250"/>
          <p14:tracePt t="142138" x="6889750" y="1555750"/>
          <p14:tracePt t="142154" x="6832600" y="1517650"/>
          <p14:tracePt t="142171" x="6788150" y="1498600"/>
          <p14:tracePt t="142188" x="6769100" y="1498600"/>
          <p14:tracePt t="142204" x="6762750" y="1498600"/>
          <p14:tracePt t="142221" x="6756400" y="1492250"/>
          <p14:tracePt t="142238" x="6731000" y="1473200"/>
          <p14:tracePt t="142239" x="6699250" y="1447800"/>
          <p14:tracePt t="142255" x="6680200" y="1435100"/>
          <p14:tracePt t="142271" x="6673850" y="1435100"/>
          <p14:tracePt t="142471" x="6673850" y="1441450"/>
          <p14:tracePt t="142479" x="6673850" y="1447800"/>
          <p14:tracePt t="142488" x="6673850" y="1454150"/>
          <p14:tracePt t="142505" x="6673850" y="1460500"/>
          <p14:tracePt t="143296" x="6673850" y="1473200"/>
          <p14:tracePt t="143303" x="6673850" y="1485900"/>
          <p14:tracePt t="143313" x="6673850" y="1511300"/>
          <p14:tracePt t="143322" x="6673850" y="1549400"/>
          <p14:tracePt t="143338" x="6673850" y="1606550"/>
          <p14:tracePt t="143355" x="6673850" y="1682750"/>
          <p14:tracePt t="143372" x="6673850" y="1739900"/>
          <p14:tracePt t="143389" x="6673850" y="1816100"/>
          <p14:tracePt t="143405" x="6686550" y="1911350"/>
          <p14:tracePt t="143422" x="6692900" y="2000250"/>
          <p14:tracePt t="143438" x="6724650" y="2139950"/>
          <p14:tracePt t="143455" x="6737350" y="2197100"/>
          <p14:tracePt t="143472" x="6756400" y="2228850"/>
          <p14:tracePt t="143489" x="6762750" y="2241550"/>
          <p14:tracePt t="143505" x="6775450" y="2266950"/>
          <p14:tracePt t="143522" x="6775450" y="2286000"/>
          <p14:tracePt t="143539" x="6775450" y="2298700"/>
          <p14:tracePt t="143640" x="6775450" y="2305050"/>
          <p14:tracePt t="143647" x="6775450" y="2311400"/>
          <p14:tracePt t="143656" x="6769100" y="2311400"/>
          <p14:tracePt t="143671" x="6762750" y="2311400"/>
          <p14:tracePt t="143688" x="6756400" y="2311400"/>
          <p14:tracePt t="143734" x="6750050" y="2311400"/>
          <p14:tracePt t="143745" x="6743700" y="2311400"/>
          <p14:tracePt t="143755" x="6737350" y="2311400"/>
          <p14:tracePt t="143772" x="6737350" y="2305050"/>
          <p14:tracePt t="143789" x="6737350" y="2279650"/>
          <p14:tracePt t="143805" x="6737350" y="2235200"/>
          <p14:tracePt t="143822" x="6737350" y="2171700"/>
          <p14:tracePt t="143823" x="6737350" y="2139950"/>
          <p14:tracePt t="143839" x="6731000" y="2070100"/>
          <p14:tracePt t="143855" x="6711950" y="1981200"/>
          <p14:tracePt t="143872" x="6686550" y="1898650"/>
          <p14:tracePt t="143888" x="6673850" y="1860550"/>
          <p14:tracePt t="143905" x="6667500" y="1828800"/>
          <p14:tracePt t="143922" x="6648450" y="1803400"/>
          <p14:tracePt t="143939" x="6629400" y="1784350"/>
          <p14:tracePt t="143955" x="6597650" y="1771650"/>
          <p14:tracePt t="143972" x="6572250" y="1758950"/>
          <p14:tracePt t="143989" x="6546850" y="1752600"/>
          <p14:tracePt t="144005" x="6515100" y="1739900"/>
          <p14:tracePt t="144022" x="6489700" y="1733550"/>
          <p14:tracePt t="144023" x="6464300" y="1727200"/>
          <p14:tracePt t="144039" x="6407150" y="1708150"/>
          <p14:tracePt t="144055" x="6318250" y="1682750"/>
          <p14:tracePt t="144072" x="6235700" y="1663700"/>
          <p14:tracePt t="144089" x="6172200" y="1651000"/>
          <p14:tracePt t="144105" x="6127750" y="1651000"/>
          <p14:tracePt t="144122" x="6076950" y="1651000"/>
          <p14:tracePt t="144139" x="6038850" y="1651000"/>
          <p14:tracePt t="144156" x="6000750" y="1657350"/>
          <p14:tracePt t="144172" x="5969000" y="1670050"/>
          <p14:tracePt t="144189" x="5943600" y="1689100"/>
          <p14:tracePt t="144205" x="5918200" y="1733550"/>
          <p14:tracePt t="144222" x="5905500" y="1784350"/>
          <p14:tracePt t="144223" x="5905500" y="1822450"/>
          <p14:tracePt t="144240" x="5873750" y="1879600"/>
          <p14:tracePt t="144255" x="5835650" y="1930400"/>
          <p14:tracePt t="144272" x="5803900" y="2000250"/>
          <p14:tracePt t="144289" x="5778500" y="2051050"/>
          <p14:tracePt t="144306" x="5772150" y="2108200"/>
          <p14:tracePt t="144322" x="5765800" y="2171700"/>
          <p14:tracePt t="144339" x="5765800" y="2235200"/>
          <p14:tracePt t="144355" x="5765800" y="2273300"/>
          <p14:tracePt t="144372" x="5765800" y="2305050"/>
          <p14:tracePt t="144389" x="5765800" y="2355850"/>
          <p14:tracePt t="144406" x="5778500" y="2438400"/>
          <p14:tracePt t="144422" x="5784850" y="2463800"/>
          <p14:tracePt t="144439" x="5816600" y="2527300"/>
          <p14:tracePt t="144455" x="5829300" y="2565400"/>
          <p14:tracePt t="144472" x="5842000" y="2584450"/>
          <p14:tracePt t="144489" x="5861050" y="2622550"/>
          <p14:tracePt t="144505" x="5899150" y="2705100"/>
          <p14:tracePt t="144522" x="5981700" y="2800350"/>
          <p14:tracePt t="144539" x="6019800" y="2857500"/>
          <p14:tracePt t="144555" x="6057900" y="2895600"/>
          <p14:tracePt t="144572" x="6070600" y="2908300"/>
          <p14:tracePt t="144589" x="6089650" y="2914650"/>
          <p14:tracePt t="144590" x="6089650" y="2921000"/>
          <p14:tracePt t="144605" x="6096000" y="2927350"/>
          <p14:tracePt t="144622" x="6115050" y="2940050"/>
          <p14:tracePt t="144642" x="6184900" y="2959100"/>
          <p14:tracePt t="144656" x="6267450" y="2965450"/>
          <p14:tracePt t="144672" x="6330950" y="2965450"/>
          <p14:tracePt t="144689" x="6375400" y="2965450"/>
          <p14:tracePt t="144705" x="6394450" y="2946400"/>
          <p14:tracePt t="144722" x="6413500" y="2933700"/>
          <p14:tracePt t="144739" x="6470650" y="2908300"/>
          <p14:tracePt t="144755" x="6546850" y="2908300"/>
          <p14:tracePt t="144772" x="6629400" y="2889250"/>
          <p14:tracePt t="144789" x="6654800" y="2889250"/>
          <p14:tracePt t="144805" x="6661150" y="2876550"/>
          <p14:tracePt t="144807" x="6667500" y="2870200"/>
          <p14:tracePt t="144839" x="6680200" y="2825750"/>
          <p14:tracePt t="144855" x="6705600" y="2806700"/>
          <p14:tracePt t="144872" x="6718300" y="2794000"/>
          <p14:tracePt t="144889" x="6731000" y="2774950"/>
          <p14:tracePt t="144905" x="6737350" y="2755900"/>
          <p14:tracePt t="144922" x="6750050" y="2717800"/>
          <p14:tracePt t="144939" x="6750050" y="2679700"/>
          <p14:tracePt t="144955" x="6756400" y="2635250"/>
          <p14:tracePt t="144973" x="6762750" y="2609850"/>
          <p14:tracePt t="144989" x="6769100" y="2584450"/>
          <p14:tracePt t="145006" x="6769100" y="2571750"/>
          <p14:tracePt t="145007" x="6769100" y="2565400"/>
          <p14:tracePt t="145022" x="6769100" y="2540000"/>
          <p14:tracePt t="145040" x="6769100" y="2489200"/>
          <p14:tracePt t="145056" x="6769100" y="2413000"/>
          <p14:tracePt t="145072" x="6769100" y="2330450"/>
          <p14:tracePt t="145089" x="6769100" y="2305050"/>
          <p14:tracePt t="145106" x="6769100" y="2292350"/>
          <p14:tracePt t="145122" x="6769100" y="2260600"/>
          <p14:tracePt t="145139" x="6762750" y="2241550"/>
          <p14:tracePt t="145156" x="6756400" y="2209800"/>
          <p14:tracePt t="145172" x="6750050" y="2159000"/>
          <p14:tracePt t="145189" x="6743700" y="2127250"/>
          <p14:tracePt t="145206" x="6731000" y="2101850"/>
          <p14:tracePt t="145222" x="6724650" y="2089150"/>
          <p14:tracePt t="145256" x="6718300" y="2082800"/>
          <p14:tracePt t="145272" x="6705600" y="2070100"/>
          <p14:tracePt t="145289" x="6686550" y="2044700"/>
          <p14:tracePt t="145306" x="6654800" y="2032000"/>
          <p14:tracePt t="145322" x="6597650" y="1993900"/>
          <p14:tracePt t="145339" x="6540500" y="1974850"/>
          <p14:tracePt t="145356" x="6502400" y="1955800"/>
          <p14:tracePt t="145372" x="6451600" y="1930400"/>
          <p14:tracePt t="145389" x="6419850" y="1917700"/>
          <p14:tracePt t="145408" x="6388100" y="1905000"/>
          <p14:tracePt t="145423" x="6356350" y="1885950"/>
          <p14:tracePt t="145440" x="6337300" y="1885950"/>
          <p14:tracePt t="145456" x="6324600" y="1885950"/>
          <p14:tracePt t="145473" x="6305550" y="1885950"/>
          <p14:tracePt t="145489" x="6280150" y="1885950"/>
          <p14:tracePt t="145506" x="6242050" y="1885950"/>
          <p14:tracePt t="145522" x="6203950" y="1885950"/>
          <p14:tracePt t="145539" x="6146800" y="1898650"/>
          <p14:tracePt t="145556" x="6096000" y="1924050"/>
          <p14:tracePt t="145572" x="6051550" y="1955800"/>
          <p14:tracePt t="145589" x="6019800" y="1981200"/>
          <p14:tracePt t="145606" x="5975350" y="2006600"/>
          <p14:tracePt t="145622" x="5918200" y="2038350"/>
          <p14:tracePt t="145639" x="5886450" y="2070100"/>
          <p14:tracePt t="145656" x="5867400" y="2108200"/>
          <p14:tracePt t="145673" x="5854700" y="2152650"/>
          <p14:tracePt t="145689" x="5848350" y="2209800"/>
          <p14:tracePt t="145706" x="5835650" y="2254250"/>
          <p14:tracePt t="145723" x="5835650" y="2279650"/>
          <p14:tracePt t="145739" x="5829300" y="2324100"/>
          <p14:tracePt t="145756" x="5829300" y="2362200"/>
          <p14:tracePt t="145772" x="5829300" y="2438400"/>
          <p14:tracePt t="145789" x="5848350" y="2514600"/>
          <p14:tracePt t="145790" x="5880100" y="2565400"/>
          <p14:tracePt t="145806" x="5905500" y="2609850"/>
          <p14:tracePt t="145822" x="5930900" y="2654300"/>
          <p14:tracePt t="145840" x="5943600" y="2679700"/>
          <p14:tracePt t="145856" x="5969000" y="2724150"/>
          <p14:tracePt t="145873" x="6032500" y="2787650"/>
          <p14:tracePt t="145889" x="6102350" y="2838450"/>
          <p14:tracePt t="145906" x="6165850" y="2870200"/>
          <p14:tracePt t="145923" x="6184900" y="2882900"/>
          <p14:tracePt t="145939" x="6203950" y="2882900"/>
          <p14:tracePt t="145956" x="6223000" y="2882900"/>
          <p14:tracePt t="145973" x="6261100" y="2882900"/>
          <p14:tracePt t="145989" x="6330950" y="2882900"/>
          <p14:tracePt t="146006" x="6369050" y="2889250"/>
          <p14:tracePt t="146007" x="6388100" y="2889250"/>
          <p14:tracePt t="146023" x="6419850" y="2889250"/>
          <p14:tracePt t="146039" x="6432550" y="2889250"/>
          <p14:tracePt t="146056" x="6470650" y="2889250"/>
          <p14:tracePt t="146073" x="6553200" y="2889250"/>
          <p14:tracePt t="146089" x="6629400" y="2870200"/>
          <p14:tracePt t="146106" x="6680200" y="2838450"/>
          <p14:tracePt t="146123" x="6705600" y="2819400"/>
          <p14:tracePt t="146139" x="6718300" y="2800350"/>
          <p14:tracePt t="146156" x="6737350" y="2774950"/>
          <p14:tracePt t="146172" x="6769100" y="2730500"/>
          <p14:tracePt t="146189" x="6819900" y="2667000"/>
          <p14:tracePt t="146191" x="6858000" y="2635250"/>
          <p14:tracePt t="146206" x="6883400" y="2609850"/>
          <p14:tracePt t="146223" x="6921500" y="2540000"/>
          <p14:tracePt t="146240" x="6921500" y="2495550"/>
          <p14:tracePt t="146256" x="6921500" y="2463800"/>
          <p14:tracePt t="146273" x="6921500" y="2432050"/>
          <p14:tracePt t="146289" x="6921500" y="2362200"/>
          <p14:tracePt t="146306" x="6934200" y="2292350"/>
          <p14:tracePt t="146323" x="6934200" y="2241550"/>
          <p14:tracePt t="146329" x="6934200" y="2216150"/>
          <p14:tracePt t="146339" x="6934200" y="2171700"/>
          <p14:tracePt t="146356" x="6934200" y="2108200"/>
          <p14:tracePt t="146373" x="6908800" y="2025650"/>
          <p14:tracePt t="146389" x="6883400" y="1974850"/>
          <p14:tracePt t="146406" x="6870700" y="1930400"/>
          <p14:tracePt t="146407" x="6858000" y="1911350"/>
          <p14:tracePt t="146423" x="6826250" y="1860550"/>
          <p14:tracePt t="146439" x="6775450" y="1803400"/>
          <p14:tracePt t="146456" x="6731000" y="1771650"/>
          <p14:tracePt t="146473" x="6673850" y="1739900"/>
          <p14:tracePt t="146489" x="6623050" y="1733550"/>
          <p14:tracePt t="146506" x="6597650" y="1720850"/>
          <p14:tracePt t="146523" x="6559550" y="1714500"/>
          <p14:tracePt t="146539" x="6489700" y="1695450"/>
          <p14:tracePt t="146556" x="6407150" y="1689100"/>
          <p14:tracePt t="146573" x="6305550" y="1682750"/>
          <p14:tracePt t="146589" x="6216650" y="1682750"/>
          <p14:tracePt t="146591" x="6184900" y="1682750"/>
          <p14:tracePt t="146606" x="6146800" y="1682750"/>
          <p14:tracePt t="146623" x="6038850" y="1682750"/>
          <p14:tracePt t="146641" x="5975350" y="1682750"/>
          <p14:tracePt t="146657" x="5899150" y="1720850"/>
          <p14:tracePt t="146673" x="5822950" y="1790700"/>
          <p14:tracePt t="146689" x="5759450" y="1905000"/>
          <p14:tracePt t="146706" x="5721350" y="2019300"/>
          <p14:tracePt t="146723" x="5695950" y="2108200"/>
          <p14:tracePt t="146739" x="5683250" y="2152650"/>
          <p14:tracePt t="146756" x="5683250" y="2203450"/>
          <p14:tracePt t="146773" x="5683250" y="2273300"/>
          <p14:tracePt t="146789" x="5683250" y="2349500"/>
          <p14:tracePt t="146806" x="5721350" y="2451100"/>
          <p14:tracePt t="146807" x="5740400" y="2501900"/>
          <p14:tracePt t="146823" x="5765800" y="2559050"/>
          <p14:tracePt t="146839" x="5784850" y="2597150"/>
          <p14:tracePt t="146856" x="5791200" y="2609850"/>
          <p14:tracePt t="146873" x="5803900" y="2635250"/>
          <p14:tracePt t="146890" x="5822950" y="2654300"/>
          <p14:tracePt t="146906" x="5835650" y="2667000"/>
          <p14:tracePt t="146923" x="5842000" y="2673350"/>
          <p14:tracePt t="147192" x="5848350" y="2679700"/>
          <p14:tracePt t="147367" x="5854700" y="2679700"/>
          <p14:tracePt t="147376" x="5861050" y="2679700"/>
          <p14:tracePt t="154207" x="5873750" y="2679700"/>
          <p14:tracePt t="154215" x="5930900" y="2679700"/>
          <p14:tracePt t="154225" x="6019800" y="2679700"/>
          <p14:tracePt t="154243" x="6203950" y="2679700"/>
          <p14:tracePt t="154259" x="6400800" y="2654300"/>
          <p14:tracePt t="154275" x="6750050" y="2552700"/>
          <p14:tracePt t="154292" x="7213600" y="2400300"/>
          <p14:tracePt t="154309" x="7677150" y="2279650"/>
          <p14:tracePt t="154310" x="7886700" y="2222500"/>
          <p14:tracePt t="154325" x="8089900" y="2171700"/>
          <p14:tracePt t="154342" x="8439150" y="2070100"/>
          <p14:tracePt t="154348" x="8604250" y="2025650"/>
          <p14:tracePt t="154359" x="8851900" y="1993900"/>
          <p14:tracePt t="154376" x="8997950" y="1974850"/>
          <p14:tracePt t="154392" x="9048750" y="1962150"/>
          <p14:tracePt t="154409" x="9055100" y="1962150"/>
          <p14:tracePt t="154559" x="9048750" y="1968500"/>
          <p14:tracePt t="154575" x="9048750" y="1974850"/>
          <p14:tracePt t="154622" x="9036050" y="1974850"/>
          <p14:tracePt t="154633" x="9004300" y="1987550"/>
          <p14:tracePt t="154639" x="8959850" y="2032000"/>
          <p14:tracePt t="154649" x="8934450" y="2057400"/>
          <p14:tracePt t="154659" x="8909050" y="2076450"/>
          <p14:tracePt t="154675" x="8890000" y="2114550"/>
          <p14:tracePt t="154692" x="8858250" y="2146300"/>
          <p14:tracePt t="154709" x="8820150" y="2184400"/>
          <p14:tracePt t="154726" x="8763000" y="2273300"/>
          <p14:tracePt t="154742" x="8705850" y="2368550"/>
          <p14:tracePt t="154759" x="8680450" y="2470150"/>
          <p14:tracePt t="154775" x="8667750" y="2533650"/>
          <p14:tracePt t="154793" x="8661400" y="2565400"/>
          <p14:tracePt t="154809" x="8661400" y="2571750"/>
          <p14:tracePt t="154849" x="8655050" y="2578100"/>
          <p14:tracePt t="154951" x="8655050" y="2540000"/>
          <p14:tracePt t="154959" x="8655050" y="2495550"/>
          <p14:tracePt t="154976" x="8655050" y="2400300"/>
          <p14:tracePt t="154992" x="8655050" y="2235200"/>
          <p14:tracePt t="155009" x="8655050" y="2089150"/>
          <p14:tracePt t="155026" x="8655050" y="1962150"/>
          <p14:tracePt t="155042" x="8642350" y="1860550"/>
          <p14:tracePt t="155059" x="8585200" y="1758950"/>
          <p14:tracePt t="155076" x="8540750" y="1695450"/>
          <p14:tracePt t="155092" x="8483600" y="1651000"/>
          <p14:tracePt t="155109" x="8458200" y="1638300"/>
          <p14:tracePt t="155126" x="8413750" y="1612900"/>
          <p14:tracePt t="155127" x="8388350" y="1600200"/>
          <p14:tracePt t="155142" x="8369300" y="1587500"/>
          <p14:tracePt t="155159" x="8286750" y="1555750"/>
          <p14:tracePt t="155176" x="8216900" y="1530350"/>
          <p14:tracePt t="155193" x="8115300" y="1504950"/>
          <p14:tracePt t="155209" x="8020050" y="1473200"/>
          <p14:tracePt t="155226" x="7956550" y="1460500"/>
          <p14:tracePt t="155242" x="7899400" y="1435100"/>
          <p14:tracePt t="155259" x="7854950" y="1422400"/>
          <p14:tracePt t="155276" x="7823200" y="1416050"/>
          <p14:tracePt t="155292" x="7772400" y="1416050"/>
          <p14:tracePt t="155309" x="7683500" y="1447800"/>
          <p14:tracePt t="155326" x="7613650" y="1498600"/>
          <p14:tracePt t="155342" x="7505700" y="1657350"/>
          <p14:tracePt t="155359" x="7448550" y="1771650"/>
          <p14:tracePt t="155377" x="7410450" y="1860550"/>
          <p14:tracePt t="155393" x="7385050" y="1968500"/>
          <p14:tracePt t="155409" x="7378700" y="2070100"/>
          <p14:tracePt t="155426" x="7378700" y="2178050"/>
          <p14:tracePt t="155442" x="7416800" y="2305050"/>
          <p14:tracePt t="155459" x="7499350" y="2406650"/>
          <p14:tracePt t="155476" x="7556500" y="2463800"/>
          <p14:tracePt t="155492" x="7594600" y="2495550"/>
          <p14:tracePt t="155509" x="7613650" y="2514600"/>
          <p14:tracePt t="155526" x="7664450" y="2552700"/>
          <p14:tracePt t="155544" x="7785100" y="2603500"/>
          <p14:tracePt t="155559" x="7848600" y="2622550"/>
          <p14:tracePt t="155576" x="7861300" y="2622550"/>
          <p14:tracePt t="155623" x="7867650" y="2622550"/>
          <p14:tracePt t="155638" x="7880350" y="2622550"/>
          <p14:tracePt t="155650" x="7886700" y="2622550"/>
          <p14:tracePt t="155659" x="7893050" y="2616200"/>
          <p14:tracePt t="155676" x="7905750" y="2584450"/>
          <p14:tracePt t="155692" x="7912100" y="2559050"/>
          <p14:tracePt t="155709" x="7912100" y="2495550"/>
          <p14:tracePt t="155726" x="7912100" y="2438400"/>
          <p14:tracePt t="155727" x="7912100" y="2393950"/>
          <p14:tracePt t="155742" x="7912100" y="2266950"/>
          <p14:tracePt t="155759" x="7912100" y="2133600"/>
          <p14:tracePt t="155776" x="7912100" y="2076450"/>
          <p14:tracePt t="155793" x="7905750" y="2070100"/>
          <p14:tracePt t="155809" x="7893050" y="2063750"/>
          <p14:tracePt t="155826" x="7886700" y="2063750"/>
          <p14:tracePt t="155842" x="7880350" y="2063750"/>
          <p14:tracePt t="155899" x="7874000" y="2063750"/>
          <p14:tracePt t="155913" x="7874000" y="2082800"/>
          <p14:tracePt t="155926" x="7874000" y="2095500"/>
          <p14:tracePt t="155942" x="7912100" y="2139950"/>
          <p14:tracePt t="155959" x="7937500" y="2159000"/>
          <p14:tracePt t="155976" x="7975600" y="2159000"/>
          <p14:tracePt t="155993" x="8064500" y="2159000"/>
          <p14:tracePt t="156009" x="8153400" y="2159000"/>
          <p14:tracePt t="156026" x="8248650" y="2159000"/>
          <p14:tracePt t="156043" x="8343900" y="2146300"/>
          <p14:tracePt t="156059" x="8426450" y="2139950"/>
          <p14:tracePt t="156076" x="8458200" y="2120900"/>
          <p14:tracePt t="156093" x="8470900" y="2120900"/>
          <p14:tracePt t="156135" x="8477250" y="2120900"/>
          <p14:tracePt t="156174" x="8477250" y="2114550"/>
          <p14:tracePt t="156200" x="8483600" y="2108200"/>
          <p14:tracePt t="156217" x="8489950" y="2108200"/>
          <p14:tracePt t="156222" x="8496300" y="2108200"/>
          <p14:tracePt t="156233" x="8509000" y="2108200"/>
          <p14:tracePt t="156243" x="8521700" y="2108200"/>
          <p14:tracePt t="156259" x="8540750" y="2108200"/>
          <p14:tracePt t="156276" x="8547100" y="2101850"/>
          <p14:tracePt t="156327" x="8553450" y="2101850"/>
          <p14:tracePt t="156334" x="8559800" y="2101850"/>
          <p14:tracePt t="157847" x="8553450" y="2114550"/>
          <p14:tracePt t="157855" x="8496300" y="2171700"/>
          <p14:tracePt t="157867" x="8432800" y="2235200"/>
          <p14:tracePt t="157877" x="8343900" y="2336800"/>
          <p14:tracePt t="157893" x="8077200" y="2546350"/>
          <p14:tracePt t="157910" x="7874000" y="2698750"/>
          <p14:tracePt t="157911" x="7804150" y="2743200"/>
          <p14:tracePt t="157927" x="7689850" y="2851150"/>
          <p14:tracePt t="157943" x="7600950" y="2921000"/>
          <p14:tracePt t="157960" x="7512050" y="3003550"/>
          <p14:tracePt t="157977" x="7429500" y="3067050"/>
          <p14:tracePt t="157993" x="7385050" y="3105150"/>
          <p14:tracePt t="158010" x="7366000" y="3124200"/>
          <p14:tracePt t="158027" x="7353300" y="3130550"/>
          <p14:tracePt t="158043" x="7327900" y="3143250"/>
          <p14:tracePt t="158060" x="7251700" y="3155950"/>
          <p14:tracePt t="158077" x="7156450" y="3155950"/>
          <p14:tracePt t="158093" x="7061200" y="3155950"/>
          <p14:tracePt t="158110" x="6991350" y="3155950"/>
          <p14:tracePt t="158127" x="6870700" y="3155950"/>
          <p14:tracePt t="158143" x="6769100" y="3155950"/>
          <p14:tracePt t="158160" x="6661150" y="3155950"/>
          <p14:tracePt t="158177" x="6553200" y="3155950"/>
          <p14:tracePt t="158194" x="6457950" y="3155950"/>
          <p14:tracePt t="158210" x="6400800" y="3155950"/>
          <p14:tracePt t="158227" x="6381750" y="3162300"/>
          <p14:tracePt t="158243" x="6369050" y="3168650"/>
          <p14:tracePt t="158260" x="6356350" y="3181350"/>
          <p14:tracePt t="158277" x="6305550" y="3213100"/>
          <p14:tracePt t="158278" x="6280150" y="3238500"/>
          <p14:tracePt t="158293" x="6248400" y="3276600"/>
          <p14:tracePt t="158310" x="6210300" y="3346450"/>
          <p14:tracePt t="158312" x="6210300" y="3390900"/>
          <p14:tracePt t="158327" x="6210300" y="3492500"/>
          <p14:tracePt t="158343" x="6210300" y="3606800"/>
          <p14:tracePt t="158360" x="6210300" y="3708400"/>
          <p14:tracePt t="158377" x="6210300" y="3810000"/>
          <p14:tracePt t="158393" x="6210300" y="3905250"/>
          <p14:tracePt t="158410" x="6248400" y="3994150"/>
          <p14:tracePt t="158427" x="6280150" y="4044950"/>
          <p14:tracePt t="158444" x="6311900" y="4057650"/>
          <p14:tracePt t="158460" x="6330950" y="4070350"/>
          <p14:tracePt t="158477" x="6369050" y="4070350"/>
          <p14:tracePt t="158493" x="6426200" y="4070350"/>
          <p14:tracePt t="158510" x="6521450" y="4070350"/>
          <p14:tracePt t="158527" x="6692900" y="4070350"/>
          <p14:tracePt t="158543" x="6813550" y="4057650"/>
          <p14:tracePt t="158560" x="6896100" y="4044950"/>
          <p14:tracePt t="158577" x="6953250" y="4025900"/>
          <p14:tracePt t="158594" x="6985000" y="4006850"/>
          <p14:tracePt t="158610" x="7010400" y="3981450"/>
          <p14:tracePt t="158627" x="7042150" y="3930650"/>
          <p14:tracePt t="158643" x="7061200" y="3867150"/>
          <p14:tracePt t="158660" x="7092950" y="3810000"/>
          <p14:tracePt t="158677" x="7118350" y="3727450"/>
          <p14:tracePt t="158678" x="7131050" y="3695700"/>
          <p14:tracePt t="158693" x="7150100" y="3663950"/>
          <p14:tracePt t="158710" x="7181850" y="3594100"/>
          <p14:tracePt t="158711" x="7194550" y="3575050"/>
          <p14:tracePt t="158727" x="7232650" y="3505200"/>
          <p14:tracePt t="158744" x="7264400" y="3390900"/>
          <p14:tracePt t="158760" x="7277100" y="3295650"/>
          <p14:tracePt t="158777" x="7283450" y="3232150"/>
          <p14:tracePt t="158794" x="7283450" y="3175000"/>
          <p14:tracePt t="158810" x="7283450" y="3124200"/>
          <p14:tracePt t="158827" x="7283450" y="3054350"/>
          <p14:tracePt t="158844" x="7264400" y="2971800"/>
          <p14:tracePt t="158860" x="7245350" y="2921000"/>
          <p14:tracePt t="158877" x="7219950" y="2870200"/>
          <p14:tracePt t="158879" x="7200900" y="2832100"/>
          <p14:tracePt t="158894" x="7175500" y="2813050"/>
          <p14:tracePt t="158910" x="7118350" y="2749550"/>
          <p14:tracePt t="158927" x="7092950" y="2736850"/>
          <p14:tracePt t="158944" x="7073900" y="2717800"/>
          <p14:tracePt t="158960" x="7048500" y="2705100"/>
          <p14:tracePt t="158977" x="7016750" y="2698750"/>
          <p14:tracePt t="158994" x="6940550" y="2679700"/>
          <p14:tracePt t="159010" x="6832600" y="2679700"/>
          <p14:tracePt t="159027" x="6724650" y="2679700"/>
          <p14:tracePt t="159044" x="6597650" y="2705100"/>
          <p14:tracePt t="159060" x="6496050" y="2717800"/>
          <p14:tracePt t="159077" x="6394450" y="2724150"/>
          <p14:tracePt t="159094" x="6299200" y="2743200"/>
          <p14:tracePt t="159095" x="6235700" y="2749550"/>
          <p14:tracePt t="159110" x="6121400" y="2768600"/>
          <p14:tracePt t="159127" x="6038850" y="2800350"/>
          <p14:tracePt t="159144" x="6007100" y="2832100"/>
          <p14:tracePt t="159160" x="5981700" y="2882900"/>
          <p14:tracePt t="159177" x="5949950" y="2971800"/>
          <p14:tracePt t="159194" x="5918200" y="3073400"/>
          <p14:tracePt t="159210" x="5899150" y="3206750"/>
          <p14:tracePt t="159227" x="5892800" y="3327400"/>
          <p14:tracePt t="159244" x="5892800" y="3435350"/>
          <p14:tracePt t="159261" x="5911850" y="3543300"/>
          <p14:tracePt t="159277" x="5969000" y="3619500"/>
          <p14:tracePt t="159294" x="6045200" y="3708400"/>
          <p14:tracePt t="159295" x="6096000" y="3746500"/>
          <p14:tracePt t="159310" x="6159500" y="3797300"/>
          <p14:tracePt t="159327" x="6343650" y="3892550"/>
          <p14:tracePt t="159344" x="6451600" y="3924300"/>
          <p14:tracePt t="159362" x="6534150" y="3943350"/>
          <p14:tracePt t="159377" x="6629400" y="3956050"/>
          <p14:tracePt t="159394" x="6718300" y="3962400"/>
          <p14:tracePt t="159410" x="6832600" y="3981450"/>
          <p14:tracePt t="159427" x="6991350" y="3981450"/>
          <p14:tracePt t="159444" x="7143750" y="3981450"/>
          <p14:tracePt t="159460" x="7264400" y="3981450"/>
          <p14:tracePt t="159477" x="7334250" y="3968750"/>
          <p14:tracePt t="159494" x="7359650" y="3943350"/>
          <p14:tracePt t="159510" x="7359650" y="3937000"/>
          <p14:tracePt t="159527" x="7366000" y="3930650"/>
          <p14:tracePt t="159544" x="7372350" y="3930650"/>
          <p14:tracePt t="159622" x="7378700" y="3930650"/>
          <p14:tracePt t="159633" x="7385050" y="3930650"/>
          <p14:tracePt t="159639" x="7391400" y="3930650"/>
          <p14:tracePt t="159648" x="7397750" y="3930650"/>
          <p14:tracePt t="159660" x="7404100" y="3930650"/>
          <p14:tracePt t="159742" x="7410450" y="3937000"/>
          <p14:tracePt t="159815" x="7410450" y="3943350"/>
          <p14:tracePt t="159834" x="7416800" y="3949700"/>
          <p14:tracePt t="159870" x="7416800" y="3956050"/>
          <p14:tracePt t="159927" x="7429500" y="3962400"/>
          <p14:tracePt t="159935" x="7435850" y="3962400"/>
          <p14:tracePt t="159944" x="7454900" y="3962400"/>
          <p14:tracePt t="159961" x="7493000" y="3962400"/>
          <p14:tracePt t="160031" x="7499350" y="3962400"/>
          <p14:tracePt t="160206" x="7505700" y="3968750"/>
          <p14:tracePt t="160464" x="7512050" y="3968750"/>
          <p14:tracePt t="160511" x="7531100" y="3968750"/>
          <p14:tracePt t="160519" x="7543800" y="3968750"/>
          <p14:tracePt t="160527" x="7569200" y="3968750"/>
          <p14:tracePt t="160544" x="7613650" y="3968750"/>
          <p14:tracePt t="160561" x="7651750" y="3968750"/>
          <p14:tracePt t="160577" x="7658100" y="3968750"/>
          <p14:tracePt t="160594" x="7670800" y="3968750"/>
          <p14:tracePt t="160611" x="7683500" y="3968750"/>
          <p14:tracePt t="160628" x="7702550" y="3968750"/>
          <p14:tracePt t="160644" x="7715250" y="3968750"/>
          <p14:tracePt t="160661" x="7747000" y="3968750"/>
          <p14:tracePt t="160677" x="7772400" y="3968750"/>
          <p14:tracePt t="160694" x="7810500" y="3968750"/>
          <p14:tracePt t="160711" x="7861300" y="3968750"/>
          <p14:tracePt t="160728" x="7905750" y="3968750"/>
          <p14:tracePt t="160744" x="7943850" y="3962400"/>
          <p14:tracePt t="160761" x="7994650" y="3956050"/>
          <p14:tracePt t="160778" x="8051800" y="3943350"/>
          <p14:tracePt t="160794" x="8096250" y="3924300"/>
          <p14:tracePt t="160811" x="8147050" y="3898900"/>
          <p14:tracePt t="160827" x="8210550" y="3854450"/>
          <p14:tracePt t="160844" x="8242300" y="3829050"/>
          <p14:tracePt t="160847" x="8248650" y="3822700"/>
          <p14:tracePt t="160861" x="8255000" y="3803650"/>
          <p14:tracePt t="160864" x="8255000" y="3790950"/>
          <p14:tracePt t="160878" x="8261350" y="3759200"/>
          <p14:tracePt t="160895" x="8293100" y="3657600"/>
          <p14:tracePt t="160911" x="8312150" y="3594100"/>
          <p14:tracePt t="160928" x="8324850" y="3511550"/>
          <p14:tracePt t="160944" x="8331200" y="3371850"/>
          <p14:tracePt t="160961" x="8331200" y="3276600"/>
          <p14:tracePt t="160978" x="8324850" y="3232150"/>
          <p14:tracePt t="160994" x="8312150" y="3200400"/>
          <p14:tracePt t="161011" x="8293100" y="3175000"/>
          <p14:tracePt t="161028" x="8274050" y="3162300"/>
          <p14:tracePt t="161044" x="8255000" y="3149600"/>
          <p14:tracePt t="161061" x="8216900" y="3149600"/>
          <p14:tracePt t="161078" x="8185150" y="3149600"/>
          <p14:tracePt t="161118" x="8178800" y="3149600"/>
          <p14:tracePt t="161143" x="8172450" y="3149600"/>
          <p14:tracePt t="161183" x="8166100" y="3149600"/>
          <p14:tracePt t="162855" x="8147050" y="3155950"/>
          <p14:tracePt t="162864" x="8140700" y="3162300"/>
          <p14:tracePt t="162871" x="8115300" y="3181350"/>
          <p14:tracePt t="162879" x="8089900" y="3206750"/>
          <p14:tracePt t="162897" x="8026400" y="3238500"/>
          <p14:tracePt t="162912" x="7943850" y="3276600"/>
          <p14:tracePt t="162928" x="7829550" y="3314700"/>
          <p14:tracePt t="162945" x="7683500" y="3352800"/>
          <p14:tracePt t="162962" x="7556500" y="3390900"/>
          <p14:tracePt t="162978" x="7442200" y="3422650"/>
          <p14:tracePt t="162995" x="7334250" y="3473450"/>
          <p14:tracePt t="163011" x="7219950" y="3530600"/>
          <p14:tracePt t="163028" x="7118350" y="3587750"/>
          <p14:tracePt t="163045" x="7042150" y="3651250"/>
          <p14:tracePt t="163062" x="7016750" y="3695700"/>
          <p14:tracePt t="163078" x="7010400" y="3702050"/>
          <p14:tracePt t="163096" x="6997700" y="3721100"/>
          <p14:tracePt t="163112" x="6985000" y="3746500"/>
          <p14:tracePt t="163129" x="6978650" y="3765550"/>
          <p14:tracePt t="164551" x="6959600" y="3759200"/>
          <p14:tracePt t="164558" x="6877050" y="3746500"/>
          <p14:tracePt t="164571" x="6737350" y="3727450"/>
          <p14:tracePt t="164579" x="6508750" y="3727450"/>
          <p14:tracePt t="164596" x="6108700" y="3784600"/>
          <p14:tracePt t="164612" x="5930900" y="3816350"/>
          <p14:tracePt t="164629" x="5880100" y="3822700"/>
          <p14:tracePt t="164630" x="5867400" y="3822700"/>
          <p14:tracePt t="164646" x="5829300" y="3822700"/>
          <p14:tracePt t="164662" x="5613400" y="3778250"/>
          <p14:tracePt t="164664" x="5454650" y="3771900"/>
          <p14:tracePt t="164679" x="5105400" y="3746500"/>
          <p14:tracePt t="164695" x="4883150" y="3721100"/>
          <p14:tracePt t="164712" x="4756150" y="3695700"/>
          <p14:tracePt t="164729" x="4705350" y="3683000"/>
          <p14:tracePt t="164762" x="4699000" y="3676650"/>
          <p14:tracePt t="164779" x="4699000" y="3651250"/>
          <p14:tracePt t="164795" x="4705350" y="3625850"/>
          <p14:tracePt t="164812" x="4711700" y="3619500"/>
          <p14:tracePt t="164829" x="4711700" y="3606800"/>
          <p14:tracePt t="164846" x="4730750" y="3587750"/>
          <p14:tracePt t="164862" x="4756150" y="3568700"/>
          <p14:tracePt t="164879" x="4762500" y="3562350"/>
          <p14:tracePt t="164896" x="4762500" y="3549650"/>
          <p14:tracePt t="164912" x="4762500" y="3536950"/>
          <p14:tracePt t="164945" x="4762500" y="3530600"/>
          <p14:tracePt t="164962" x="4737100" y="3524250"/>
          <p14:tracePt t="164979" x="4711700" y="3517900"/>
          <p14:tracePt t="164995" x="4673600" y="3517900"/>
          <p14:tracePt t="165012" x="4641850" y="3511550"/>
          <p14:tracePt t="167745" x="0" y="0"/>
        </p14:tracePtLst>
      </p14:laserTrace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6355" y="2481114"/>
            <a:ext cx="5437632" cy="2895600"/>
          </a:xfrm>
          <a:prstGeom prst="rect">
            <a:avLst/>
          </a:prstGeom>
        </p:spPr>
      </p:pic>
      <p:sp>
        <p:nvSpPr>
          <p:cNvPr id="7" name="Title 6"/>
          <p:cNvSpPr>
            <a:spLocks noGrp="1"/>
          </p:cNvSpPr>
          <p:nvPr>
            <p:ph type="title"/>
          </p:nvPr>
        </p:nvSpPr>
        <p:spPr/>
        <p:txBody>
          <a:bodyPr>
            <a:normAutofit/>
          </a:bodyPr>
          <a:lstStyle/>
          <a:p>
            <a:r>
              <a:rPr lang="en-GB" dirty="0"/>
              <a:t>Structure – Properties - Processing</a:t>
            </a:r>
          </a:p>
        </p:txBody>
      </p:sp>
      <p:sp>
        <p:nvSpPr>
          <p:cNvPr id="4" name="Rectangle 3"/>
          <p:cNvSpPr/>
          <p:nvPr/>
        </p:nvSpPr>
        <p:spPr>
          <a:xfrm>
            <a:off x="87844" y="841275"/>
            <a:ext cx="8228842" cy="5970865"/>
          </a:xfrm>
          <a:prstGeom prst="rect">
            <a:avLst/>
          </a:prstGeom>
        </p:spPr>
        <p:txBody>
          <a:bodyPr wrap="square">
            <a:spAutoFit/>
          </a:bodyPr>
          <a:lstStyle/>
          <a:p>
            <a:r>
              <a:rPr lang="en-GB" sz="2400" b="1" dirty="0"/>
              <a:t>PP Co-polymers</a:t>
            </a:r>
          </a:p>
          <a:p>
            <a:endParaRPr lang="en-GB" sz="2000" b="1" dirty="0"/>
          </a:p>
          <a:p>
            <a:pPr marL="285750" indent="-285750">
              <a:buFont typeface="Arial" panose="020B0604020202020204" pitchFamily="34" charset="0"/>
              <a:buChar char="•"/>
            </a:pPr>
            <a:r>
              <a:rPr lang="en-GB" sz="2000" b="1" u="sng" dirty="0"/>
              <a:t>Random co-polymers </a:t>
            </a:r>
            <a:r>
              <a:rPr lang="en-GB" dirty="0"/>
              <a:t>- polymerising together ethylene and propene. Ethylene units, usually up to </a:t>
            </a:r>
            <a:r>
              <a:rPr lang="en-GB" b="1" i="1" dirty="0"/>
              <a:t>6% by mass</a:t>
            </a:r>
            <a:r>
              <a:rPr lang="en-GB" dirty="0"/>
              <a:t>, are incorporated randomly in the poly(propene) chains </a:t>
            </a:r>
          </a:p>
          <a:p>
            <a:endParaRPr lang="en-GB" dirty="0"/>
          </a:p>
          <a:p>
            <a:endParaRPr lang="en-GB" dirty="0"/>
          </a:p>
          <a:p>
            <a:r>
              <a:rPr lang="en-GB" dirty="0"/>
              <a:t>The </a:t>
            </a:r>
            <a:r>
              <a:rPr lang="en-GB" b="1" i="1" dirty="0"/>
              <a:t>crystallinity and melting point </a:t>
            </a:r>
            <a:r>
              <a:rPr lang="en-GB" dirty="0"/>
              <a:t>are </a:t>
            </a:r>
            <a:r>
              <a:rPr lang="en-GB" b="1" i="1" dirty="0"/>
              <a:t>reduced</a:t>
            </a:r>
            <a:r>
              <a:rPr lang="en-GB" dirty="0"/>
              <a:t> and the products </a:t>
            </a:r>
            <a:r>
              <a:rPr lang="en-GB" b="1" i="1" dirty="0"/>
              <a:t>are more flexible </a:t>
            </a:r>
            <a:r>
              <a:rPr lang="en-GB" dirty="0"/>
              <a:t>and are </a:t>
            </a:r>
            <a:r>
              <a:rPr lang="en-GB" b="1" i="1" dirty="0"/>
              <a:t>optically much clearer</a:t>
            </a:r>
            <a:r>
              <a:rPr lang="en-GB" dirty="0"/>
              <a:t>.   Random co-polymers are used for medical products (pouches, vials and other containers) and packaging (for example, bottles, CD and video boxes).</a:t>
            </a:r>
          </a:p>
          <a:p>
            <a:endParaRPr lang="en-GB" b="1" dirty="0"/>
          </a:p>
          <a:p>
            <a:pPr marL="285750" indent="-285750">
              <a:buFont typeface="Arial" panose="020B0604020202020204" pitchFamily="34" charset="0"/>
              <a:buChar char="•"/>
            </a:pPr>
            <a:r>
              <a:rPr lang="en-GB" sz="2000" b="1" u="sng" dirty="0"/>
              <a:t>Block co-polymers</a:t>
            </a:r>
            <a:r>
              <a:rPr lang="en-GB" sz="2000" u="sng" dirty="0"/>
              <a:t> </a:t>
            </a:r>
            <a:r>
              <a:rPr lang="en-GB" dirty="0"/>
              <a:t>- The ethylene content of the block co-polymer is larger (between </a:t>
            </a:r>
            <a:r>
              <a:rPr lang="en-GB" b="1" i="1" dirty="0"/>
              <a:t>5 and 15%</a:t>
            </a:r>
            <a:r>
              <a:rPr lang="en-GB" dirty="0"/>
              <a:t>) than used in randomly alternating co-polymers. </a:t>
            </a:r>
          </a:p>
          <a:p>
            <a:endParaRPr lang="en-GB" dirty="0"/>
          </a:p>
          <a:p>
            <a:endParaRPr lang="en-GB" dirty="0"/>
          </a:p>
          <a:p>
            <a:r>
              <a:rPr lang="en-GB" dirty="0"/>
              <a:t>It has </a:t>
            </a:r>
            <a:r>
              <a:rPr lang="en-GB" b="1" i="1" dirty="0"/>
              <a:t>rubber-like properties </a:t>
            </a:r>
            <a:r>
              <a:rPr lang="en-GB" dirty="0"/>
              <a:t>and is </a:t>
            </a:r>
            <a:r>
              <a:rPr lang="en-GB" b="1" i="1" dirty="0"/>
              <a:t>tougher</a:t>
            </a:r>
            <a:r>
              <a:rPr lang="en-GB" dirty="0"/>
              <a:t> than the random co-polymer…. useful in making crates, pipes, furniture and toys, where toughness is required.</a:t>
            </a:r>
          </a:p>
          <a:p>
            <a:endParaRPr lang="en-GB" sz="1000" dirty="0"/>
          </a:p>
          <a:p>
            <a:pPr marL="285750" indent="-285750">
              <a:buFont typeface="Arial" panose="020B0604020202020204" pitchFamily="34" charset="0"/>
              <a:buChar char="•"/>
            </a:pPr>
            <a:r>
              <a:rPr lang="en-GB" dirty="0"/>
              <a:t>When </a:t>
            </a:r>
            <a:r>
              <a:rPr lang="en-GB" sz="2000" b="1" i="1" dirty="0"/>
              <a:t>ethylene</a:t>
            </a:r>
            <a:r>
              <a:rPr lang="en-GB" sz="2000" dirty="0"/>
              <a:t>, </a:t>
            </a:r>
            <a:r>
              <a:rPr lang="en-GB" sz="2000" b="1" i="1" dirty="0"/>
              <a:t>propene</a:t>
            </a:r>
            <a:r>
              <a:rPr lang="en-GB" sz="2000" dirty="0"/>
              <a:t> </a:t>
            </a:r>
            <a:r>
              <a:rPr lang="en-GB" dirty="0"/>
              <a:t>and a third monomer, a </a:t>
            </a:r>
            <a:r>
              <a:rPr lang="en-GB" sz="2000" b="1" i="1" dirty="0"/>
              <a:t>diene</a:t>
            </a:r>
            <a:r>
              <a:rPr lang="en-GB" dirty="0"/>
              <a:t>, are polymerized, a rubber is formed, known as </a:t>
            </a:r>
            <a:r>
              <a:rPr lang="en-GB" b="1" i="1" dirty="0"/>
              <a:t>EPDM</a:t>
            </a:r>
            <a:r>
              <a:rPr lang="en-GB" dirty="0"/>
              <a:t> (</a:t>
            </a:r>
            <a:r>
              <a:rPr lang="en-GB" b="1" dirty="0"/>
              <a:t>E</a:t>
            </a:r>
            <a:r>
              <a:rPr lang="en-GB" dirty="0"/>
              <a:t>thylene, </a:t>
            </a:r>
            <a:r>
              <a:rPr lang="en-GB" b="1" dirty="0"/>
              <a:t>P</a:t>
            </a:r>
            <a:r>
              <a:rPr lang="en-GB" dirty="0"/>
              <a:t>ropene, </a:t>
            </a:r>
            <a:r>
              <a:rPr lang="en-GB" b="1" dirty="0"/>
              <a:t>D</a:t>
            </a:r>
            <a:r>
              <a:rPr lang="en-GB" dirty="0"/>
              <a:t>iene, </a:t>
            </a:r>
            <a:r>
              <a:rPr lang="en-GB" dirty="0" err="1"/>
              <a:t>poly</a:t>
            </a:r>
            <a:r>
              <a:rPr lang="en-GB" b="1" dirty="0" err="1"/>
              <a:t>M</a:t>
            </a:r>
            <a:r>
              <a:rPr lang="en-GB" dirty="0" err="1"/>
              <a:t>ethylene</a:t>
            </a:r>
            <a:r>
              <a:rPr lang="en-GB" dirty="0"/>
              <a:t>).   </a:t>
            </a:r>
          </a:p>
        </p:txBody>
      </p:sp>
      <p:sp>
        <p:nvSpPr>
          <p:cNvPr id="8" name="Slide Number Placeholder 7"/>
          <p:cNvSpPr>
            <a:spLocks noGrp="1"/>
          </p:cNvSpPr>
          <p:nvPr>
            <p:ph type="sldNum" sz="quarter" idx="12"/>
          </p:nvPr>
        </p:nvSpPr>
        <p:spPr/>
        <p:txBody>
          <a:bodyPr/>
          <a:lstStyle/>
          <a:p>
            <a:fld id="{F71EA363-3AA4-554B-864A-16EC408230E4}" type="slidenum">
              <a:rPr lang="en-GB" smtClean="0"/>
              <a:pPr/>
              <a:t>7</a:t>
            </a:fld>
            <a:endParaRPr lang="en-GB" dirty="0"/>
          </a:p>
        </p:txBody>
      </p:sp>
    </p:spTree>
    <p:extLst>
      <p:ext uri="{BB962C8B-B14F-4D97-AF65-F5344CB8AC3E}">
        <p14:creationId xmlns:p14="http://schemas.microsoft.com/office/powerpoint/2010/main" val="2441214753"/>
      </p:ext>
    </p:extLst>
  </p:cSld>
  <p:clrMapOvr>
    <a:masterClrMapping/>
  </p:clrMapOvr>
  <mc:AlternateContent xmlns:mc="http://schemas.openxmlformats.org/markup-compatibility/2006" xmlns:p14="http://schemas.microsoft.com/office/powerpoint/2010/main">
    <mc:Choice Requires="p14">
      <p:transition spd="slow" p14:dur="2000" advTm="311319"/>
    </mc:Choice>
    <mc:Fallback xmlns="">
      <p:transition spd="slow" advTm="311319"/>
    </mc:Fallback>
  </mc:AlternateContent>
  <p:extLst>
    <p:ext uri="{3A86A75C-4F4B-4683-9AE1-C65F6400EC91}">
      <p14:laserTraceLst xmlns:p14="http://schemas.microsoft.com/office/powerpoint/2010/main">
        <p14:tracePtLst>
          <p14:tracePt t="101090" x="2552700" y="2895600"/>
          <p14:tracePt t="101104" x="2540000" y="2882900"/>
          <p14:tracePt t="101128" x="2482850" y="2825750"/>
          <p14:tracePt t="101137" x="2470150" y="2806700"/>
          <p14:tracePt t="101146" x="2451100" y="2781300"/>
          <p14:tracePt t="101154" x="2432050" y="2762250"/>
          <p14:tracePt t="101162" x="2419350" y="2749550"/>
          <p14:tracePt t="101179" x="2387600" y="2730500"/>
          <p14:tracePt t="101195" x="2324100" y="2692400"/>
          <p14:tracePt t="101212" x="2247900" y="2647950"/>
          <p14:tracePt t="101230" x="2139950" y="2597150"/>
          <p14:tracePt t="101232" x="2089150" y="2578100"/>
          <p14:tracePt t="101252" x="2006600" y="2520950"/>
          <p14:tracePt t="101262" x="1981200" y="2508250"/>
          <p14:tracePt t="101279" x="1917700" y="2470150"/>
          <p14:tracePt t="101296" x="1879600" y="2457450"/>
          <p14:tracePt t="101312" x="1828800" y="2438400"/>
          <p14:tracePt t="101329" x="1778000" y="2425700"/>
          <p14:tracePt t="101346" x="1701800" y="2393950"/>
          <p14:tracePt t="101363" x="1682750" y="2381250"/>
          <p14:tracePt t="101379" x="1676400" y="2374900"/>
          <p14:tracePt t="101396" x="1676400" y="2368550"/>
          <p14:tracePt t="101412" x="1676400" y="2362200"/>
          <p14:tracePt t="101417" x="1676400" y="2349500"/>
          <p14:tracePt t="101429" x="1676400" y="2343150"/>
          <p14:tracePt t="101446" x="1676400" y="2330450"/>
          <p14:tracePt t="101462" x="1676400" y="2311400"/>
          <p14:tracePt t="101464" x="1676400" y="2305050"/>
          <p14:tracePt t="101479" x="1676400" y="2292350"/>
          <p14:tracePt t="101496" x="1682750" y="2279650"/>
          <p14:tracePt t="101512" x="1739900" y="2266950"/>
          <p14:tracePt t="101529" x="1803400" y="2266950"/>
          <p14:tracePt t="101546" x="1879600" y="2266950"/>
          <p14:tracePt t="101562" x="1968500" y="2266950"/>
          <p14:tracePt t="101579" x="2089150" y="2266950"/>
          <p14:tracePt t="101596" x="2209800" y="2273300"/>
          <p14:tracePt t="101612" x="2324100" y="2286000"/>
          <p14:tracePt t="101629" x="2393950" y="2305050"/>
          <p14:tracePt t="101646" x="2413000" y="2311400"/>
          <p14:tracePt t="101647" x="2419350" y="2311400"/>
          <p14:tracePt t="101679" x="2470150" y="2330450"/>
          <p14:tracePt t="101697" x="2520950" y="2343150"/>
          <p14:tracePt t="101712" x="2609850" y="2349500"/>
          <p14:tracePt t="101729" x="2679700" y="2355850"/>
          <p14:tracePt t="101746" x="2705100" y="2355850"/>
          <p14:tracePt t="101785" x="2717800" y="2355850"/>
          <p14:tracePt t="101796" x="2724150" y="2355850"/>
          <p14:tracePt t="101812" x="2762250" y="2355850"/>
          <p14:tracePt t="101829" x="2800350" y="2355850"/>
          <p14:tracePt t="101846" x="2851150" y="2355850"/>
          <p14:tracePt t="101847" x="2876550" y="2355850"/>
          <p14:tracePt t="101862" x="2901950" y="2355850"/>
          <p14:tracePt t="101863" x="2933700" y="2355850"/>
          <p14:tracePt t="101879" x="3009900" y="2343150"/>
          <p14:tracePt t="101896" x="3092450" y="2317750"/>
          <p14:tracePt t="101913" x="3162300" y="2311400"/>
          <p14:tracePt t="101929" x="3270250" y="2305050"/>
          <p14:tracePt t="101946" x="3390900" y="2305050"/>
          <p14:tracePt t="101962" x="3498850" y="2305050"/>
          <p14:tracePt t="101979" x="3670300" y="2305050"/>
          <p14:tracePt t="101996" x="3873500" y="2305050"/>
          <p14:tracePt t="102013" x="4070350" y="2305050"/>
          <p14:tracePt t="102029" x="4267200" y="2305050"/>
          <p14:tracePt t="102046" x="4451350" y="2305050"/>
          <p14:tracePt t="102047" x="4546600" y="2305050"/>
          <p14:tracePt t="102062" x="4648200" y="2305050"/>
          <p14:tracePt t="102063" x="4787900" y="2305050"/>
          <p14:tracePt t="102079" x="5200650" y="2305050"/>
          <p14:tracePt t="102096" x="5638800" y="2298700"/>
          <p14:tracePt t="102113" x="5962650" y="2260600"/>
          <p14:tracePt t="102129" x="6172200" y="2228850"/>
          <p14:tracePt t="102146" x="6299200" y="2216150"/>
          <p14:tracePt t="102153" x="6356350" y="2209800"/>
          <p14:tracePt t="102163" x="6400800" y="2203450"/>
          <p14:tracePt t="102179" x="6515100" y="2203450"/>
          <p14:tracePt t="102196" x="6616700" y="2203450"/>
          <p14:tracePt t="102212" x="6673850" y="2203450"/>
          <p14:tracePt t="102229" x="6692900" y="2197100"/>
          <p14:tracePt t="102263" x="6692900" y="2184400"/>
          <p14:tracePt t="102279" x="6604000" y="2165350"/>
          <p14:tracePt t="102296" x="6508750" y="2165350"/>
          <p14:tracePt t="102313" x="6375400" y="2165350"/>
          <p14:tracePt t="102329" x="6203950" y="2165350"/>
          <p14:tracePt t="102346" x="5905500" y="2165350"/>
          <p14:tracePt t="102363" x="5441950" y="2165350"/>
          <p14:tracePt t="102379" x="5010150" y="2209800"/>
          <p14:tracePt t="102396" x="4699000" y="2286000"/>
          <p14:tracePt t="102413" x="4470400" y="2330450"/>
          <p14:tracePt t="102429" x="4260850" y="2330450"/>
          <p14:tracePt t="102446" x="4064000" y="2324100"/>
          <p14:tracePt t="102447" x="3898900" y="2305050"/>
          <p14:tracePt t="102463" x="3638550" y="2273300"/>
          <p14:tracePt t="102479" x="3441700" y="2241550"/>
          <p14:tracePt t="102497" x="3340100" y="2235200"/>
          <p14:tracePt t="102513" x="3263900" y="2235200"/>
          <p14:tracePt t="102529" x="3194050" y="2235200"/>
          <p14:tracePt t="102546" x="3105150" y="2235200"/>
          <p14:tracePt t="102563" x="2959100" y="2235200"/>
          <p14:tracePt t="102579" x="2736850" y="2235200"/>
          <p14:tracePt t="102596" x="2559050" y="2247900"/>
          <p14:tracePt t="102613" x="2470150" y="2273300"/>
          <p14:tracePt t="102629" x="2457450" y="2286000"/>
          <p14:tracePt t="102663" x="2501900" y="2286000"/>
          <p14:tracePt t="102679" x="2717800" y="2286000"/>
          <p14:tracePt t="102696" x="3181350" y="2286000"/>
          <p14:tracePt t="102713" x="3759200" y="2254250"/>
          <p14:tracePt t="102729" x="4394200" y="2165350"/>
          <p14:tracePt t="102746" x="5060950" y="2082800"/>
          <p14:tracePt t="102763" x="5632450" y="2000250"/>
          <p14:tracePt t="102779" x="6057900" y="1955800"/>
          <p14:tracePt t="102796" x="6362700" y="1936750"/>
          <p14:tracePt t="102813" x="6699250" y="1905000"/>
          <p14:tracePt t="102829" x="7067550" y="1892300"/>
          <p14:tracePt t="102846" x="7308850" y="1860550"/>
          <p14:tracePt t="102847" x="7391400" y="1854200"/>
          <p14:tracePt t="102863" x="7512050" y="1854200"/>
          <p14:tracePt t="102879" x="7556500" y="1854200"/>
          <p14:tracePt t="102896" x="7581900" y="1854200"/>
          <p14:tracePt t="102913" x="7626350" y="1860550"/>
          <p14:tracePt t="102929" x="7689850" y="1866900"/>
          <p14:tracePt t="102946" x="7766050" y="1873250"/>
          <p14:tracePt t="102963" x="7842250" y="1873250"/>
          <p14:tracePt t="102979" x="7880350" y="1873250"/>
          <p14:tracePt t="102997" x="7905750" y="1866900"/>
          <p14:tracePt t="103013" x="7912100" y="1860550"/>
          <p14:tracePt t="103030" x="7918450" y="1860550"/>
          <p14:tracePt t="103046" x="7937500" y="1854200"/>
          <p14:tracePt t="103047" x="7950200" y="1854200"/>
          <p14:tracePt t="103063" x="7956550" y="1847850"/>
          <p14:tracePt t="103080" x="7962900" y="1841500"/>
          <p14:tracePt t="103175" x="7962900" y="1847850"/>
          <p14:tracePt t="103191" x="7962900" y="1854200"/>
          <p14:tracePt t="103202" x="7937500" y="1854200"/>
          <p14:tracePt t="103208" x="7918450" y="1854200"/>
          <p14:tracePt t="103220" x="7886700" y="1854200"/>
          <p14:tracePt t="103230" x="7842250" y="1854200"/>
          <p14:tracePt t="103246" x="7797800" y="1854200"/>
          <p14:tracePt t="103247" x="7791450" y="1854200"/>
          <p14:tracePt t="103304" x="7791450" y="1860550"/>
          <p14:tracePt t="103313" x="7785100" y="1860550"/>
          <p14:tracePt t="103330" x="7766050" y="1860550"/>
          <p14:tracePt t="103346" x="7753350" y="1866900"/>
          <p14:tracePt t="103363" x="7740650" y="1873250"/>
          <p14:tracePt t="103380" x="7740650" y="1879600"/>
          <p14:tracePt t="103423" x="7740650" y="1885950"/>
          <p14:tracePt t="103439" x="7727950" y="1898650"/>
          <p14:tracePt t="103448" x="7721600" y="1905000"/>
          <p14:tracePt t="103479" x="7715250" y="1911350"/>
          <p14:tracePt t="103496" x="7708900" y="1911350"/>
          <p14:tracePt t="103513" x="7658100" y="1911350"/>
          <p14:tracePt t="103530" x="7550150" y="1911350"/>
          <p14:tracePt t="103547" x="7378700" y="1930400"/>
          <p14:tracePt t="103563" x="7181850" y="1943100"/>
          <p14:tracePt t="103580" x="6934200" y="1987550"/>
          <p14:tracePt t="103584" x="6838950" y="1993900"/>
          <p14:tracePt t="103596" x="6731000" y="2019300"/>
          <p14:tracePt t="103613" x="6496050" y="2025650"/>
          <p14:tracePt t="103614" x="6362700" y="2025650"/>
          <p14:tracePt t="103630" x="6172200" y="2025650"/>
          <p14:tracePt t="103647" x="5715000" y="2057400"/>
          <p14:tracePt t="103648" x="5467350" y="2082800"/>
          <p14:tracePt t="103663" x="5035550" y="2133600"/>
          <p14:tracePt t="103680" x="4737100" y="2146300"/>
          <p14:tracePt t="103697" x="4457700" y="2190750"/>
          <p14:tracePt t="103713" x="4159250" y="2228850"/>
          <p14:tracePt t="103730" x="3873500" y="2254250"/>
          <p14:tracePt t="103747" x="3638550" y="2266950"/>
          <p14:tracePt t="103763" x="3460750" y="2298700"/>
          <p14:tracePt t="103780" x="3327400" y="2311400"/>
          <p14:tracePt t="103797" x="3175000" y="2311400"/>
          <p14:tracePt t="103813" x="3022600" y="2311400"/>
          <p14:tracePt t="103830" x="2914650" y="2311400"/>
          <p14:tracePt t="103831" x="2851150" y="2311400"/>
          <p14:tracePt t="103847" x="2806700" y="2330450"/>
          <p14:tracePt t="103863" x="2692400" y="2374900"/>
          <p14:tracePt t="103880" x="2635250" y="2406650"/>
          <p14:tracePt t="103897" x="2578100" y="2444750"/>
          <p14:tracePt t="103914" x="2540000" y="2482850"/>
          <p14:tracePt t="103930" x="2514600" y="2533650"/>
          <p14:tracePt t="103946" x="2501900" y="2565400"/>
          <p14:tracePt t="103964" x="2501900" y="2578100"/>
          <p14:tracePt t="104055" x="2501900" y="2584450"/>
          <p14:tracePt t="104144" x="2501900" y="2590800"/>
          <p14:tracePt t="104154" x="2501900" y="2597150"/>
          <p14:tracePt t="104232" x="2501900" y="2603500"/>
          <p14:tracePt t="104239" x="2501900" y="2609850"/>
          <p14:tracePt t="104247" x="2501900" y="2616200"/>
          <p14:tracePt t="104263" x="2501900" y="2622550"/>
          <p14:tracePt t="104280" x="2514600" y="2641600"/>
          <p14:tracePt t="104297" x="2552700" y="2673350"/>
          <p14:tracePt t="104313" x="2673350" y="2724150"/>
          <p14:tracePt t="104330" x="2889250" y="2800350"/>
          <p14:tracePt t="104347" x="3213100" y="2882900"/>
          <p14:tracePt t="104363" x="3670300" y="2965450"/>
          <p14:tracePt t="104380" x="4152900" y="3035300"/>
          <p14:tracePt t="104397" x="4718050" y="3105150"/>
          <p14:tracePt t="104413" x="5175250" y="3149600"/>
          <p14:tracePt t="104414" x="5378450" y="3181350"/>
          <p14:tracePt t="104430" x="5607050" y="3200400"/>
          <p14:tracePt t="104431" x="5861050" y="3251200"/>
          <p14:tracePt t="104447" x="6070600" y="3270250"/>
          <p14:tracePt t="104463" x="6775450" y="3384550"/>
          <p14:tracePt t="104480" x="7086600" y="3422650"/>
          <p14:tracePt t="104497" x="7296150" y="3429000"/>
          <p14:tracePt t="104513" x="7410450" y="3429000"/>
          <p14:tracePt t="104530" x="7493000" y="3429000"/>
          <p14:tracePt t="104547" x="7556500" y="3441700"/>
          <p14:tracePt t="104564" x="7600950" y="3454400"/>
          <p14:tracePt t="104580" x="7613650" y="3454400"/>
          <p14:tracePt t="104640" x="7620000" y="3454400"/>
          <p14:tracePt t="104648" x="7626350" y="3454400"/>
          <p14:tracePt t="104657" x="7639050" y="3460750"/>
          <p14:tracePt t="104663" x="7639050" y="3467100"/>
          <p14:tracePt t="104680" x="7645400" y="3467100"/>
          <p14:tracePt t="104767" x="7651750" y="3467100"/>
          <p14:tracePt t="104801" x="7658100" y="3467100"/>
          <p14:tracePt t="104839" x="7664450" y="3467100"/>
          <p14:tracePt t="104895" x="7670800" y="3460750"/>
          <p14:tracePt t="104912" x="7677150" y="3454400"/>
          <p14:tracePt t="104938" x="7683500" y="3448050"/>
          <p14:tracePt t="104943" x="7689850" y="3448050"/>
          <p14:tracePt t="104954" x="7689850" y="3441700"/>
          <p14:tracePt t="104975" x="7689850" y="3435350"/>
          <p14:tracePt t="105087" x="7689850" y="3429000"/>
          <p14:tracePt t="105400" x="7689850" y="3422650"/>
          <p14:tracePt t="105472" x="7683500" y="3422650"/>
          <p14:tracePt t="105503" x="7670800" y="3422650"/>
          <p14:tracePt t="105521" x="7664450" y="3422650"/>
          <p14:tracePt t="105537" x="7651750" y="3422650"/>
          <p14:tracePt t="105553" x="7645400" y="3422650"/>
          <p14:tracePt t="105560" x="7632700" y="3422650"/>
          <p14:tracePt t="105571" x="7620000" y="3422650"/>
          <p14:tracePt t="105581" x="7600950" y="3422650"/>
          <p14:tracePt t="105597" x="7581900" y="3422650"/>
          <p14:tracePt t="105614" x="7556500" y="3422650"/>
          <p14:tracePt t="105616" x="7543800" y="3422650"/>
          <p14:tracePt t="105631" x="7537450" y="3422650"/>
          <p14:tracePt t="105647" x="7454900" y="3422650"/>
          <p14:tracePt t="105664" x="7327900" y="3422650"/>
          <p14:tracePt t="105680" x="7188200" y="3422650"/>
          <p14:tracePt t="105697" x="7042150" y="3473450"/>
          <p14:tracePt t="105714" x="6946900" y="3486150"/>
          <p14:tracePt t="105731" x="6851650" y="3492500"/>
          <p14:tracePt t="105747" x="6692900" y="3492500"/>
          <p14:tracePt t="105764" x="6343650" y="3492500"/>
          <p14:tracePt t="105781" x="5956300" y="3511550"/>
          <p14:tracePt t="105782" x="5816600" y="3524250"/>
          <p14:tracePt t="105797" x="5657850" y="3581400"/>
          <p14:tracePt t="105814" x="5416550" y="3663950"/>
          <p14:tracePt t="105831" x="5257800" y="3708400"/>
          <p14:tracePt t="105832" x="5187950" y="3708400"/>
          <p14:tracePt t="105847" x="5029200" y="3708400"/>
          <p14:tracePt t="105864" x="4768850" y="3708400"/>
          <p14:tracePt t="105881" x="4406900" y="3708400"/>
          <p14:tracePt t="105898" x="4178300" y="3740150"/>
          <p14:tracePt t="105914" x="4051300" y="3771900"/>
          <p14:tracePt t="105931" x="3943350" y="3816350"/>
          <p14:tracePt t="105947" x="3911600" y="3816350"/>
          <p14:tracePt t="105964" x="3860800" y="3816350"/>
          <p14:tracePt t="105981" x="3746500" y="3816350"/>
          <p14:tracePt t="105997" x="3613150" y="3816350"/>
          <p14:tracePt t="106014" x="3517900" y="3816350"/>
          <p14:tracePt t="106031" x="3422650" y="3816350"/>
          <p14:tracePt t="106047" x="3346450" y="3816350"/>
          <p14:tracePt t="106064" x="3263900" y="3816350"/>
          <p14:tracePt t="106081" x="3105150" y="3765550"/>
          <p14:tracePt t="106097" x="2882900" y="3721100"/>
          <p14:tracePt t="106114" x="2660650" y="3689350"/>
          <p14:tracePt t="106131" x="2520950" y="3651250"/>
          <p14:tracePt t="106147" x="2432050" y="3619500"/>
          <p14:tracePt t="106164" x="2336800" y="3581400"/>
          <p14:tracePt t="106181" x="2228850" y="3536950"/>
          <p14:tracePt t="106197" x="2089150" y="3486150"/>
          <p14:tracePt t="106198" x="2012950" y="3473450"/>
          <p14:tracePt t="106214" x="1936750" y="3448050"/>
          <p14:tracePt t="106216" x="1866900" y="3435350"/>
          <p14:tracePt t="106231" x="1778000" y="3416300"/>
          <p14:tracePt t="106248" x="1739900" y="3416300"/>
          <p14:tracePt t="106264" x="1701800" y="3403600"/>
          <p14:tracePt t="106281" x="1651000" y="3384550"/>
          <p14:tracePt t="106298" x="1625600" y="3378200"/>
          <p14:tracePt t="106314" x="1562100" y="3359150"/>
          <p14:tracePt t="106331" x="1530350" y="3352800"/>
          <p14:tracePt t="106447" x="1536700" y="3352800"/>
          <p14:tracePt t="106455" x="1543050" y="3352800"/>
          <p14:tracePt t="106465" x="1549400" y="3352800"/>
          <p14:tracePt t="106480" x="1555750" y="3352800"/>
          <p14:tracePt t="106498" x="1555750" y="3359150"/>
          <p14:tracePt t="106514" x="1555750" y="3378200"/>
          <p14:tracePt t="106531" x="1555750" y="3384550"/>
          <p14:tracePt t="106547" x="1555750" y="3397250"/>
          <p14:tracePt t="106564" x="1562100" y="3403600"/>
          <p14:tracePt t="106580" x="1568450" y="3409950"/>
          <p14:tracePt t="106614" x="1574800" y="3422650"/>
          <p14:tracePt t="106631" x="1606550" y="3448050"/>
          <p14:tracePt t="106647" x="1612900" y="3454400"/>
          <p14:tracePt t="106664" x="1612900" y="3460750"/>
          <p14:tracePt t="106681" x="1625600" y="3473450"/>
          <p14:tracePt t="106697" x="1625600" y="3479800"/>
          <p14:tracePt t="106715" x="1631950" y="3492500"/>
          <p14:tracePt t="106731" x="1644650" y="3505200"/>
          <p14:tracePt t="106747" x="1663700" y="3524250"/>
          <p14:tracePt t="106839" x="1670050" y="3524250"/>
          <p14:tracePt t="106863" x="1676400" y="3530600"/>
          <p14:tracePt t="106938" x="1682750" y="3530600"/>
          <p14:tracePt t="106944" x="1720850" y="3543300"/>
          <p14:tracePt t="106955" x="1758950" y="3543300"/>
          <p14:tracePt t="106964" x="1816100" y="3549650"/>
          <p14:tracePt t="106981" x="1917700" y="3549650"/>
          <p14:tracePt t="106998" x="2019300" y="3549650"/>
          <p14:tracePt t="106999" x="2063750" y="3549650"/>
          <p14:tracePt t="107014" x="2108200" y="3549650"/>
          <p14:tracePt t="107015" x="2159000" y="3549650"/>
          <p14:tracePt t="107031" x="2292350" y="3556000"/>
          <p14:tracePt t="107048" x="2476500" y="3581400"/>
          <p14:tracePt t="107064" x="2654300" y="3600450"/>
          <p14:tracePt t="107081" x="2781300" y="3600450"/>
          <p14:tracePt t="107098" x="2819400" y="3600450"/>
          <p14:tracePt t="107137" x="2825750" y="3600450"/>
          <p14:tracePt t="107155" x="2844800" y="3600450"/>
          <p14:tracePt t="107164" x="2857500" y="3606800"/>
          <p14:tracePt t="107181" x="2908300" y="3619500"/>
          <p14:tracePt t="107198" x="2927350" y="3619500"/>
          <p14:tracePt t="107215" x="2933700" y="3619500"/>
          <p14:tracePt t="107248" x="2965450" y="3619500"/>
          <p14:tracePt t="107264" x="3022600" y="3619500"/>
          <p14:tracePt t="107281" x="3073400" y="3619500"/>
          <p14:tracePt t="107298" x="3092450" y="3619500"/>
          <p14:tracePt t="107315" x="3098800" y="3619500"/>
          <p14:tracePt t="107347" x="3105150" y="3619500"/>
          <p14:tracePt t="107364" x="3130550" y="3587750"/>
          <p14:tracePt t="107381" x="3181350" y="3556000"/>
          <p14:tracePt t="107398" x="3219450" y="3543300"/>
          <p14:tracePt t="107414" x="3232150" y="3530600"/>
          <p14:tracePt t="107415" x="3238500" y="3530600"/>
          <p14:tracePt t="107431" x="3238500" y="3517900"/>
          <p14:tracePt t="107448" x="3238500" y="3492500"/>
          <p14:tracePt t="107465" x="3238500" y="3473450"/>
          <p14:tracePt t="107481" x="3238500" y="3448050"/>
          <p14:tracePt t="107498" x="3244850" y="3435350"/>
          <p14:tracePt t="107514" x="3244850" y="3429000"/>
          <p14:tracePt t="107548" x="3244850" y="3409950"/>
          <p14:tracePt t="107564" x="3219450" y="3390900"/>
          <p14:tracePt t="107581" x="3162300" y="3359150"/>
          <p14:tracePt t="107598" x="3124200" y="3333750"/>
          <p14:tracePt t="107599" x="3098800" y="3308350"/>
          <p14:tracePt t="107615" x="3079750" y="3295650"/>
          <p14:tracePt t="107616" x="3041650" y="3270250"/>
          <p14:tracePt t="107634" x="2997200" y="3263900"/>
          <p14:tracePt t="107648" x="2965450" y="3238500"/>
          <p14:tracePt t="107665" x="2927350" y="3225800"/>
          <p14:tracePt t="107681" x="2895600" y="3219450"/>
          <p14:tracePt t="107698" x="2844800" y="3194050"/>
          <p14:tracePt t="107715" x="2800350" y="3181350"/>
          <p14:tracePt t="107731" x="2755900" y="3168650"/>
          <p14:tracePt t="107748" x="2679700" y="3162300"/>
          <p14:tracePt t="107764" x="2616200" y="3143250"/>
          <p14:tracePt t="107781" x="2552700" y="3143250"/>
          <p14:tracePt t="107798" x="2508250" y="3136900"/>
          <p14:tracePt t="107815" x="2463800" y="3136900"/>
          <p14:tracePt t="107831" x="2374900" y="3143250"/>
          <p14:tracePt t="107848" x="2273300" y="3168650"/>
          <p14:tracePt t="107865" x="2146300" y="3213100"/>
          <p14:tracePt t="107882" x="2063750" y="3251200"/>
          <p14:tracePt t="107898" x="2038350" y="3295650"/>
          <p14:tracePt t="107915" x="2019300" y="3321050"/>
          <p14:tracePt t="107931" x="2019300" y="3346450"/>
          <p14:tracePt t="107948" x="2019300" y="3371850"/>
          <p14:tracePt t="107965" x="2019300" y="3409950"/>
          <p14:tracePt t="107982" x="2032000" y="3467100"/>
          <p14:tracePt t="107998" x="2101850" y="3562350"/>
          <p14:tracePt t="108000" x="2165350" y="3625850"/>
          <p14:tracePt t="108014" x="2209800" y="3676650"/>
          <p14:tracePt t="108031" x="2387600" y="3759200"/>
          <p14:tracePt t="108048" x="2476500" y="3784600"/>
          <p14:tracePt t="108065" x="2540000" y="3790950"/>
          <p14:tracePt t="108081" x="2590800" y="3797300"/>
          <p14:tracePt t="108098" x="2673350" y="3797300"/>
          <p14:tracePt t="108115" x="2774950" y="3797300"/>
          <p14:tracePt t="108131" x="2914650" y="3797300"/>
          <p14:tracePt t="108148" x="3041650" y="3790950"/>
          <p14:tracePt t="108165" x="3117850" y="3759200"/>
          <p14:tracePt t="108181" x="3155950" y="3727450"/>
          <p14:tracePt t="108198" x="3175000" y="3695700"/>
          <p14:tracePt t="108215" x="3181350" y="3657600"/>
          <p14:tracePt t="108231" x="3181350" y="3600450"/>
          <p14:tracePt t="108248" x="3181350" y="3575050"/>
          <p14:tracePt t="108265" x="3181350" y="3562350"/>
          <p14:tracePt t="108282" x="3181350" y="3543300"/>
          <p14:tracePt t="108298" x="3175000" y="3536950"/>
          <p14:tracePt t="119255" x="3213100" y="3536950"/>
          <p14:tracePt t="119263" x="3308350" y="3543300"/>
          <p14:tracePt t="119274" x="3390900" y="3549650"/>
          <p14:tracePt t="119285" x="3543300" y="3549650"/>
          <p14:tracePt t="119302" x="3873500" y="3549650"/>
          <p14:tracePt t="119319" x="4203700" y="3549650"/>
          <p14:tracePt t="119320" x="4356100" y="3549650"/>
          <p14:tracePt t="119335" x="4775200" y="3549650"/>
          <p14:tracePt t="119352" x="5219700" y="3549650"/>
          <p14:tracePt t="119369" x="5670550" y="3549650"/>
          <p14:tracePt t="119385" x="6108700" y="3524250"/>
          <p14:tracePt t="119402" x="6527800" y="3448050"/>
          <p14:tracePt t="119418" x="6705600" y="3416300"/>
          <p14:tracePt t="119435" x="6832600" y="3403600"/>
          <p14:tracePt t="119452" x="6927850" y="3403600"/>
          <p14:tracePt t="119468" x="6985000" y="3403600"/>
          <p14:tracePt t="119485" x="7010400" y="3403600"/>
          <p14:tracePt t="119502" x="7023100" y="3403600"/>
          <p14:tracePt t="119535" x="7042150" y="3397250"/>
          <p14:tracePt t="119552" x="7048500" y="3397250"/>
          <p14:tracePt t="119568" x="7067550" y="3390900"/>
          <p14:tracePt t="119587" x="7086600" y="3390900"/>
          <p14:tracePt t="119605" x="7092950" y="3390900"/>
          <p14:tracePt t="119642" x="7092950" y="3378200"/>
          <p14:tracePt t="119652" x="7073900" y="3371850"/>
          <p14:tracePt t="119668" x="6985000" y="3365500"/>
          <p14:tracePt t="119685" x="6946900" y="3359150"/>
          <p14:tracePt t="119705" x="6921500" y="3352800"/>
          <p14:tracePt t="119727" x="6908800" y="3346450"/>
          <p14:tracePt t="119736" x="6877050" y="3340100"/>
          <p14:tracePt t="119753" x="6781800" y="3289300"/>
          <p14:tracePt t="119769" x="6692900" y="3257550"/>
          <p14:tracePt t="119785" x="6343650" y="3016250"/>
          <p14:tracePt t="119803" x="6070600" y="2781300"/>
          <p14:tracePt t="119819" x="5861050" y="2622550"/>
          <p14:tracePt t="119835" x="5702300" y="2514600"/>
          <p14:tracePt t="119852" x="5511800" y="2387600"/>
          <p14:tracePt t="119870" x="5219700" y="2184400"/>
          <p14:tracePt t="119892" x="4635500" y="1816100"/>
          <p14:tracePt t="119902" x="4133850" y="1574800"/>
          <p14:tracePt t="119919" x="3968750" y="1536700"/>
          <p14:tracePt t="119961" x="3962400" y="1536700"/>
          <p14:tracePt t="119969" x="3949700" y="1536700"/>
          <p14:tracePt t="119980" x="3892550" y="1543050"/>
          <p14:tracePt t="119985" x="3816350" y="1574800"/>
          <p14:tracePt t="120002" x="3448050" y="1625600"/>
          <p14:tracePt t="120018" x="3035300" y="1625600"/>
          <p14:tracePt t="120035" x="2705100" y="1625600"/>
          <p14:tracePt t="120052" x="2470150" y="1644650"/>
          <p14:tracePt t="120069" x="2273300" y="1682750"/>
          <p14:tracePt t="120085" x="2095500" y="1739900"/>
          <p14:tracePt t="120087" x="2025650" y="1758950"/>
          <p14:tracePt t="120102" x="1955800" y="1778000"/>
          <p14:tracePt t="120119" x="1854200" y="1816100"/>
          <p14:tracePt t="120120" x="1847850" y="1828800"/>
          <p14:tracePt t="120135" x="1847850" y="1854200"/>
          <p14:tracePt t="120152" x="1911350" y="1885950"/>
          <p14:tracePt t="120169" x="2095500" y="1930400"/>
          <p14:tracePt t="120185" x="2501900" y="2012950"/>
          <p14:tracePt t="120202" x="2997200" y="2082800"/>
          <p14:tracePt t="120219" x="3644900" y="2133600"/>
          <p14:tracePt t="120235" x="4400550" y="2235200"/>
          <p14:tracePt t="120252" x="5092700" y="2362200"/>
          <p14:tracePt t="120269" x="5607050" y="2501900"/>
          <p14:tracePt t="120285" x="5873750" y="2559050"/>
          <p14:tracePt t="120302" x="6140450" y="2603500"/>
          <p14:tracePt t="120319" x="6337300" y="2628900"/>
          <p14:tracePt t="120320" x="6419850" y="2647950"/>
          <p14:tracePt t="120336" x="6540500" y="2686050"/>
          <p14:tracePt t="120353" x="6610350" y="2730500"/>
          <p14:tracePt t="120369" x="6616700" y="2743200"/>
          <p14:tracePt t="120385" x="6623050" y="2749550"/>
          <p14:tracePt t="120403" x="6629400" y="2762250"/>
          <p14:tracePt t="120419" x="6642100" y="2781300"/>
          <p14:tracePt t="120435" x="6654800" y="2794000"/>
          <p14:tracePt t="120469" x="6667500" y="2813050"/>
          <p14:tracePt t="120485" x="6686550" y="2838450"/>
          <p14:tracePt t="120502" x="6699250" y="2851150"/>
          <p14:tracePt t="120519" x="6724650" y="2870200"/>
          <p14:tracePt t="120535" x="6731000" y="2870200"/>
          <p14:tracePt t="120552" x="6737350" y="2882900"/>
          <p14:tracePt t="120569" x="6737350" y="2908300"/>
          <p14:tracePt t="120585" x="6756400" y="2990850"/>
          <p14:tracePt t="120602" x="6781800" y="3016250"/>
          <p14:tracePt t="120619" x="6807200" y="3035300"/>
          <p14:tracePt t="120635" x="6813550" y="3041650"/>
          <p14:tracePt t="120653" x="6826250" y="3060700"/>
          <p14:tracePt t="120669" x="6832600" y="3086100"/>
          <p14:tracePt t="120685" x="6832600" y="3092450"/>
          <p14:tracePt t="120702" x="6832600" y="3098800"/>
          <p14:tracePt t="120703" x="6832600" y="3105150"/>
          <p14:tracePt t="120719" x="6832600" y="3124200"/>
          <p14:tracePt t="120736" x="6819900" y="3155950"/>
          <p14:tracePt t="120755" x="6813550" y="3187700"/>
          <p14:tracePt t="120769" x="6807200" y="3200400"/>
          <p14:tracePt t="120785" x="6807200" y="3213100"/>
          <p14:tracePt t="120802" x="6807200" y="3219450"/>
          <p14:tracePt t="120819" x="6800850" y="3219450"/>
          <p14:tracePt t="120835" x="6800850" y="3225800"/>
          <p14:tracePt t="120852" x="6794500" y="3238500"/>
          <p14:tracePt t="120869" x="6794500" y="3244850"/>
          <p14:tracePt t="120885" x="6794500" y="3251200"/>
          <p14:tracePt t="120951" x="6794500" y="3263900"/>
          <p14:tracePt t="120970" x="6775450" y="3270250"/>
          <p14:tracePt t="120985" x="6769100" y="3270250"/>
          <p14:tracePt t="121095" x="6775450" y="3270250"/>
          <p14:tracePt t="121104" x="6819900" y="3270250"/>
          <p14:tracePt t="121111" x="6877050" y="3263900"/>
          <p14:tracePt t="121120" x="6940550" y="3257550"/>
          <p14:tracePt t="121136" x="7092950" y="3251200"/>
          <p14:tracePt t="121153" x="7289800" y="3251200"/>
          <p14:tracePt t="121169" x="7467600" y="3251200"/>
          <p14:tracePt t="121186" x="7575550" y="3251200"/>
          <p14:tracePt t="121202" x="7613650" y="3251200"/>
          <p14:tracePt t="121219" x="7620000" y="3251200"/>
          <p14:tracePt t="121473" x="7594600" y="3244850"/>
          <p14:tracePt t="121480" x="7531100" y="3232150"/>
          <p14:tracePt t="121489" x="7454900" y="3232150"/>
          <p14:tracePt t="121503" x="7353300" y="3232150"/>
          <p14:tracePt t="121519" x="6832600" y="3232150"/>
          <p14:tracePt t="121536" x="6534150" y="3295650"/>
          <p14:tracePt t="121552" x="6191250" y="3340100"/>
          <p14:tracePt t="121569" x="5721350" y="3340100"/>
          <p14:tracePt t="121586" x="5207000" y="3422650"/>
          <p14:tracePt t="121602" x="4699000" y="3600450"/>
          <p14:tracePt t="121619" x="4279900" y="3765550"/>
          <p14:tracePt t="121636" x="3905250" y="3917950"/>
          <p14:tracePt t="121653" x="3695700" y="3968750"/>
          <p14:tracePt t="121669" x="3562350" y="3968750"/>
          <p14:tracePt t="121670" x="3505200" y="3968750"/>
          <p14:tracePt t="121686" x="3429000" y="3968750"/>
          <p14:tracePt t="121703" x="3295650" y="3968750"/>
          <p14:tracePt t="121719" x="2901950" y="3968750"/>
          <p14:tracePt t="121736" x="2451100" y="3968750"/>
          <p14:tracePt t="121752" x="2051050" y="3968750"/>
          <p14:tracePt t="121769" x="1841500" y="3968750"/>
          <p14:tracePt t="121786" x="1695450" y="3968750"/>
          <p14:tracePt t="121803" x="1581150" y="3943350"/>
          <p14:tracePt t="121819" x="1447800" y="3924300"/>
          <p14:tracePt t="121836" x="1295400" y="3911600"/>
          <p14:tracePt t="121853" x="1136650" y="3886200"/>
          <p14:tracePt t="121870" x="1041400" y="3873500"/>
          <p14:tracePt t="121886" x="996950" y="3848100"/>
          <p14:tracePt t="121887" x="971550" y="3829050"/>
          <p14:tracePt t="121903" x="958850" y="3822700"/>
          <p14:tracePt t="121919" x="914400" y="3771900"/>
          <p14:tracePt t="121936" x="876300" y="3733800"/>
          <p14:tracePt t="121953" x="838200" y="3702050"/>
          <p14:tracePt t="121970" x="806450" y="3676650"/>
          <p14:tracePt t="121986" x="793750" y="3663950"/>
          <p14:tracePt t="122002" x="787400" y="3651250"/>
          <p14:tracePt t="122019" x="787400" y="3632200"/>
          <p14:tracePt t="122036" x="787400" y="3594100"/>
          <p14:tracePt t="122053" x="857250" y="3556000"/>
          <p14:tracePt t="122069" x="1009650" y="3536950"/>
          <p14:tracePt t="122071" x="1092200" y="3536950"/>
          <p14:tracePt t="122086" x="1174750" y="3536950"/>
          <p14:tracePt t="122103" x="1320800" y="3536950"/>
          <p14:tracePt t="122120" x="1530350" y="3536950"/>
          <p14:tracePt t="122136" x="1606550" y="3536950"/>
          <p14:tracePt t="122153" x="1670050" y="3549650"/>
          <p14:tracePt t="122169" x="1733550" y="3556000"/>
          <p14:tracePt t="122186" x="1816100" y="3581400"/>
          <p14:tracePt t="122203" x="1841500" y="3594100"/>
          <p14:tracePt t="122219" x="1879600" y="3594100"/>
          <p14:tracePt t="122236" x="1917700" y="3600450"/>
          <p14:tracePt t="122253" x="1974850" y="3600450"/>
          <p14:tracePt t="122269" x="2025650" y="3606800"/>
          <p14:tracePt t="122271" x="2044700" y="3613150"/>
          <p14:tracePt t="122286" x="2063750" y="3613150"/>
          <p14:tracePt t="122336" x="2070100" y="3613150"/>
          <p14:tracePt t="122343" x="2070100" y="3619500"/>
          <p14:tracePt t="122353" x="2082800" y="3619500"/>
          <p14:tracePt t="122369" x="2108200" y="3619500"/>
          <p14:tracePt t="122456" x="2114550" y="3619500"/>
          <p14:tracePt t="122473" x="2120900" y="3625850"/>
          <p14:tracePt t="122487" x="2127250" y="3625850"/>
          <p14:tracePt t="122496" x="2133600" y="3625850"/>
          <p14:tracePt t="122503" x="2139950" y="3625850"/>
          <p14:tracePt t="122520" x="2152650" y="3625850"/>
          <p14:tracePt t="122536" x="2171700" y="3625850"/>
          <p14:tracePt t="122553" x="2184400" y="3625850"/>
          <p14:tracePt t="122631" x="2190750" y="3625850"/>
          <p14:tracePt t="122641" x="2203450" y="3625850"/>
          <p14:tracePt t="122647" x="2209800" y="3625850"/>
          <p14:tracePt t="122657" x="2222500" y="3625850"/>
          <p14:tracePt t="122671" x="2228850" y="3625850"/>
          <p14:tracePt t="123672" x="2222500" y="3625850"/>
          <p14:tracePt t="123679" x="2216150" y="3625850"/>
          <p14:tracePt t="123703" x="2209800" y="3625850"/>
          <p14:tracePt t="123712" x="2203450" y="3625850"/>
          <p14:tracePt t="123720" x="2197100" y="3625850"/>
          <p14:tracePt t="123737" x="2190750" y="3625850"/>
          <p14:tracePt t="123753" x="2178050" y="3625850"/>
          <p14:tracePt t="123770" x="2165350" y="3619500"/>
          <p14:tracePt t="124175" x="2165350" y="3651250"/>
          <p14:tracePt t="124186" x="2203450" y="3663950"/>
          <p14:tracePt t="124194" x="2235200" y="3676650"/>
          <p14:tracePt t="124203" x="2273300" y="3689350"/>
          <p14:tracePt t="124220" x="2324100" y="3714750"/>
          <p14:tracePt t="124237" x="2362200" y="3733800"/>
          <p14:tracePt t="124253" x="2374900" y="3746500"/>
          <p14:tracePt t="124270" x="2387600" y="3759200"/>
          <p14:tracePt t="124289" x="2419350" y="3784600"/>
          <p14:tracePt t="124304" x="2501900" y="3822700"/>
          <p14:tracePt t="124320" x="2578100" y="3848100"/>
          <p14:tracePt t="124337" x="2667000" y="3873500"/>
          <p14:tracePt t="124353" x="2749550" y="3898900"/>
          <p14:tracePt t="124371" x="2819400" y="3930650"/>
          <p14:tracePt t="124387" x="2870200" y="3943350"/>
          <p14:tracePt t="124403" x="2921000" y="3968750"/>
          <p14:tracePt t="124420" x="2946400" y="3975100"/>
          <p14:tracePt t="124437" x="2984500" y="3987800"/>
          <p14:tracePt t="124454" x="3022600" y="3994150"/>
          <p14:tracePt t="124455" x="3028950" y="4000500"/>
          <p14:tracePt t="124470" x="3048000" y="4000500"/>
          <p14:tracePt t="124487" x="3054350" y="4006850"/>
          <p14:tracePt t="124504" x="3060700" y="4006850"/>
          <p14:tracePt t="124520" x="3067050" y="4006850"/>
          <p14:tracePt t="124537" x="3073400" y="4006850"/>
          <p14:tracePt t="124554" x="3079750" y="4013200"/>
          <p14:tracePt t="128504" x="3086100" y="4013200"/>
          <p14:tracePt t="128519" x="3086100" y="4006850"/>
          <p14:tracePt t="128545" x="3086100" y="4000500"/>
          <p14:tracePt t="140778" x="3086100" y="3994150"/>
          <p14:tracePt t="140783" x="3086100" y="3968750"/>
          <p14:tracePt t="140792" x="3086100" y="3937000"/>
          <p14:tracePt t="140809" x="3086100" y="3886200"/>
          <p14:tracePt t="140826" x="3086100" y="3784600"/>
          <p14:tracePt t="140842" x="3086100" y="3714750"/>
          <p14:tracePt t="140859" x="3098800" y="3695700"/>
          <p14:tracePt t="140876" x="3117850" y="3676650"/>
          <p14:tracePt t="140892" x="3136900" y="3638550"/>
          <p14:tracePt t="140909" x="3143250" y="3619500"/>
          <p14:tracePt t="140926" x="3155950" y="3549650"/>
          <p14:tracePt t="140942" x="3155950" y="3422650"/>
          <p14:tracePt t="140943" x="3124200" y="3340100"/>
          <p14:tracePt t="140959" x="3054350" y="3200400"/>
          <p14:tracePt t="140976" x="2984500" y="3092450"/>
          <p14:tracePt t="140992" x="2940050" y="3028950"/>
          <p14:tracePt t="141009" x="2889250" y="2971800"/>
          <p14:tracePt t="141026" x="2832100" y="2921000"/>
          <p14:tracePt t="141042" x="2794000" y="2870200"/>
          <p14:tracePt t="141060" x="2781300" y="2844800"/>
          <p14:tracePt t="141076" x="2774950" y="2832100"/>
          <p14:tracePt t="141093" x="2768600" y="2825750"/>
          <p14:tracePt t="141097" x="2762250" y="2819400"/>
          <p14:tracePt t="141109" x="2755900" y="2819400"/>
          <p14:tracePt t="141110" x="2749550" y="2813050"/>
          <p14:tracePt t="141142" x="2743200" y="2806700"/>
          <p14:tracePt t="141184" x="2736850" y="2794000"/>
          <p14:tracePt t="141191" x="2736850" y="2781300"/>
          <p14:tracePt t="141209" x="2730500" y="2768600"/>
          <p14:tracePt t="141226" x="2724150" y="2736850"/>
          <p14:tracePt t="141243" x="2711450" y="2679700"/>
          <p14:tracePt t="141259" x="2705100" y="2603500"/>
          <p14:tracePt t="141276" x="2679700" y="2527300"/>
          <p14:tracePt t="141293" x="2667000" y="2463800"/>
          <p14:tracePt t="141309" x="2647950" y="2393950"/>
          <p14:tracePt t="141326" x="2635250" y="2349500"/>
          <p14:tracePt t="141343" x="2616200" y="2305050"/>
          <p14:tracePt t="141343" x="2609850" y="2279650"/>
          <p14:tracePt t="141359" x="2578100" y="2209800"/>
          <p14:tracePt t="141376" x="2559050" y="2178050"/>
          <p14:tracePt t="141392" x="2533650" y="2159000"/>
          <p14:tracePt t="141409" x="2501900" y="2146300"/>
          <p14:tracePt t="141426" x="2470150" y="2139950"/>
          <p14:tracePt t="141442" x="2438400" y="2139950"/>
          <p14:tracePt t="141459" x="2400300" y="2133600"/>
          <p14:tracePt t="141476" x="2349500" y="2127250"/>
          <p14:tracePt t="141493" x="2305050" y="2127250"/>
          <p14:tracePt t="141509" x="2247900" y="2127250"/>
          <p14:tracePt t="141510" x="2228850" y="2133600"/>
          <p14:tracePt t="141527" x="2190750" y="2165350"/>
          <p14:tracePt t="141542" x="2171700" y="2184400"/>
          <p14:tracePt t="141560" x="2127250" y="2260600"/>
          <p14:tracePt t="141576" x="2120900" y="2343150"/>
          <p14:tracePt t="141593" x="2120900" y="2425700"/>
          <p14:tracePt t="141610" x="2139950" y="2514600"/>
          <p14:tracePt t="141626" x="2222500" y="2609850"/>
          <p14:tracePt t="141643" x="2298700" y="2667000"/>
          <p14:tracePt t="141659" x="2336800" y="2686050"/>
          <p14:tracePt t="141676" x="2355850" y="2698750"/>
          <p14:tracePt t="141693" x="2362200" y="2705100"/>
          <p14:tracePt t="141710" x="2374900" y="2717800"/>
          <p14:tracePt t="141726" x="2381250" y="2736850"/>
          <p14:tracePt t="141727" x="2393950" y="2736850"/>
          <p14:tracePt t="141743" x="2400300" y="2736850"/>
          <p14:tracePt t="141759" x="2413000" y="2743200"/>
          <p14:tracePt t="141792" x="2432050" y="2749550"/>
          <p14:tracePt t="141810" x="2451100" y="2755900"/>
          <p14:tracePt t="141826" x="2495550" y="2762250"/>
          <p14:tracePt t="141843" x="2520950" y="2768600"/>
          <p14:tracePt t="141859" x="2527300" y="2768600"/>
          <p14:tracePt t="141876" x="2533650" y="2774950"/>
          <p14:tracePt t="141909" x="2540000" y="2781300"/>
          <p14:tracePt t="141926" x="2546350" y="2787650"/>
          <p14:tracePt t="141943" x="2559050" y="2800350"/>
          <p14:tracePt t="141959" x="2565400" y="2806700"/>
          <p14:tracePt t="141976" x="2571750" y="2813050"/>
          <p14:tracePt t="141993" x="2584450" y="2825750"/>
          <p14:tracePt t="142009" x="2635250" y="2870200"/>
          <p14:tracePt t="142026" x="2730500" y="2908300"/>
          <p14:tracePt t="142043" x="2819400" y="2946400"/>
          <p14:tracePt t="142059" x="2863850" y="2971800"/>
          <p14:tracePt t="142076" x="2882900" y="2971800"/>
          <p14:tracePt t="142092" x="2889250" y="2971800"/>
          <p14:tracePt t="142109" x="2895600" y="2971800"/>
          <p14:tracePt t="142126" x="2901950" y="2984500"/>
          <p14:tracePt t="142719" x="2889250" y="2984500"/>
          <p14:tracePt t="142728" x="2851150" y="2971800"/>
          <p14:tracePt t="142735" x="2819400" y="2946400"/>
          <p14:tracePt t="142743" x="2781300" y="2921000"/>
          <p14:tracePt t="142760" x="2692400" y="2889250"/>
          <p14:tracePt t="142776" x="2622550" y="2857500"/>
          <p14:tracePt t="142793" x="2520950" y="2832100"/>
          <p14:tracePt t="142809" x="2406650" y="2800350"/>
          <p14:tracePt t="142826" x="2260600" y="2768600"/>
          <p14:tracePt t="142843" x="2108200" y="2749550"/>
          <p14:tracePt t="142860" x="1936750" y="2730500"/>
          <p14:tracePt t="142876" x="1797050" y="2717800"/>
          <p14:tracePt t="142893" x="1625600" y="2717800"/>
          <p14:tracePt t="142910" x="1454150" y="2692400"/>
          <p14:tracePt t="142926" x="1314450" y="2692400"/>
          <p14:tracePt t="142927" x="1238250" y="2692400"/>
          <p14:tracePt t="142943" x="1060450" y="2692400"/>
          <p14:tracePt t="142960" x="876300" y="2711450"/>
          <p14:tracePt t="142977" x="685800" y="2762250"/>
          <p14:tracePt t="142993" x="539750" y="2806700"/>
          <p14:tracePt t="143010" x="400050" y="2863850"/>
          <p14:tracePt t="143027" x="285750" y="2914650"/>
          <p14:tracePt t="143043" x="139700" y="2978150"/>
          <p14:tracePt t="143239" x="12700" y="3975100"/>
          <p14:tracePt t="143252" x="31750" y="3987800"/>
          <p14:tracePt t="143256" x="50800" y="4006850"/>
          <p14:tracePt t="143266" x="88900" y="4044950"/>
          <p14:tracePt t="143277" x="146050" y="4083050"/>
          <p14:tracePt t="143293" x="273050" y="4184650"/>
          <p14:tracePt t="143310" x="419100" y="4254500"/>
          <p14:tracePt t="143311" x="476250" y="4286250"/>
          <p14:tracePt t="143327" x="533400" y="4305300"/>
          <p14:tracePt t="143327" x="584200" y="4324350"/>
          <p14:tracePt t="143343" x="660400" y="4349750"/>
          <p14:tracePt t="143360" x="730250" y="4368800"/>
          <p14:tracePt t="143377" x="831850" y="4413250"/>
          <p14:tracePt t="143393" x="990600" y="4464050"/>
          <p14:tracePt t="143410" x="1200150" y="4527550"/>
          <p14:tracePt t="143427" x="1390650" y="4546600"/>
          <p14:tracePt t="143443" x="1524000" y="4572000"/>
          <p14:tracePt t="143460" x="1644650" y="4584700"/>
          <p14:tracePt t="143477" x="1784350" y="4610100"/>
          <p14:tracePt t="143493" x="2012950" y="4616450"/>
          <p14:tracePt t="143510" x="2298700" y="4635500"/>
          <p14:tracePt t="143526" x="2571750" y="4635500"/>
          <p14:tracePt t="143543" x="2863850" y="4635500"/>
          <p14:tracePt t="143560" x="3054350" y="4622800"/>
          <p14:tracePt t="143577" x="3340100" y="4622800"/>
          <p14:tracePt t="143593" x="3790950" y="4622800"/>
          <p14:tracePt t="143610" x="4152900" y="4622800"/>
          <p14:tracePt t="143627" x="4381500" y="4622800"/>
          <p14:tracePt t="143643" x="4559300" y="4622800"/>
          <p14:tracePt t="143660" x="4737100" y="4622800"/>
          <p14:tracePt t="143676" x="4991100" y="4622800"/>
          <p14:tracePt t="143693" x="5416550" y="4578350"/>
          <p14:tracePt t="143710" x="5816600" y="4514850"/>
          <p14:tracePt t="143727" x="6096000" y="4470400"/>
          <p14:tracePt t="143744" x="6369050" y="4432300"/>
          <p14:tracePt t="143760" x="6534150" y="4413250"/>
          <p14:tracePt t="143777" x="6711950" y="4413250"/>
          <p14:tracePt t="143793" x="6908800" y="4400550"/>
          <p14:tracePt t="143810" x="7092950" y="4368800"/>
          <p14:tracePt t="143827" x="7219950" y="4343400"/>
          <p14:tracePt t="143844" x="7277100" y="4324350"/>
          <p14:tracePt t="143860" x="7340600" y="4324350"/>
          <p14:tracePt t="143877" x="7480300" y="4311650"/>
          <p14:tracePt t="143893" x="7708900" y="4311650"/>
          <p14:tracePt t="143910" x="7956550" y="4305300"/>
          <p14:tracePt t="143926" x="8185150" y="4260850"/>
          <p14:tracePt t="143943" x="8286750" y="4222750"/>
          <p14:tracePt t="143960" x="8350250" y="4191000"/>
          <p14:tracePt t="143977" x="8445500" y="4165600"/>
          <p14:tracePt t="143993" x="8578850" y="4159250"/>
          <p14:tracePt t="144010" x="8705850" y="4127500"/>
          <p14:tracePt t="144027" x="8794750" y="4044950"/>
          <p14:tracePt t="144043" x="8845550" y="3930650"/>
          <p14:tracePt t="144060" x="8858250" y="3810000"/>
          <p14:tracePt t="144077" x="8883650" y="3721100"/>
          <p14:tracePt t="144093" x="8915400" y="3670300"/>
          <p14:tracePt t="144094" x="8928100" y="3644900"/>
          <p14:tracePt t="144110" x="8947150" y="3613150"/>
          <p14:tracePt t="144127" x="8953500" y="3575050"/>
          <p14:tracePt t="144144" x="8953500" y="3435350"/>
          <p14:tracePt t="144160" x="8883650" y="3314700"/>
          <p14:tracePt t="144177" x="8788400" y="3206750"/>
          <p14:tracePt t="144193" x="8743950" y="3168650"/>
          <p14:tracePt t="144210" x="8731250" y="3162300"/>
          <p14:tracePt t="144227" x="8712200" y="3143250"/>
          <p14:tracePt t="144243" x="8636000" y="3092450"/>
          <p14:tracePt t="144260" x="8464550" y="2978150"/>
          <p14:tracePt t="144277" x="8178800" y="2819400"/>
          <p14:tracePt t="144293" x="7899400" y="2724150"/>
          <p14:tracePt t="144310" x="7639050" y="2654300"/>
          <p14:tracePt t="144311" x="7505700" y="2616200"/>
          <p14:tracePt t="144327" x="7416800" y="2603500"/>
          <p14:tracePt t="144343" x="7162800" y="2559050"/>
          <p14:tracePt t="144360" x="7016750" y="2527300"/>
          <p14:tracePt t="144377" x="6858000" y="2508250"/>
          <p14:tracePt t="144393" x="6692900" y="2489200"/>
          <p14:tracePt t="144410" x="6508750" y="2463800"/>
          <p14:tracePt t="144427" x="6311900" y="2463800"/>
          <p14:tracePt t="144444" x="6102350" y="2463800"/>
          <p14:tracePt t="144460" x="5918200" y="2463800"/>
          <p14:tracePt t="144477" x="5740400" y="2451100"/>
          <p14:tracePt t="144494" x="5518150" y="2419350"/>
          <p14:tracePt t="144510" x="5200650" y="2368550"/>
          <p14:tracePt t="144511" x="5035550" y="2343150"/>
          <p14:tracePt t="144527" x="4730750" y="2311400"/>
          <p14:tracePt t="144545" x="4419600" y="2279650"/>
          <p14:tracePt t="144560" x="4127500" y="2279650"/>
          <p14:tracePt t="144577" x="3829050" y="2279650"/>
          <p14:tracePt t="144593" x="3549650" y="2279650"/>
          <p14:tracePt t="144610" x="3238500" y="2266950"/>
          <p14:tracePt t="144627" x="2882900" y="2197100"/>
          <p14:tracePt t="144644" x="2533650" y="2146300"/>
          <p14:tracePt t="144660" x="2197100" y="2114550"/>
          <p14:tracePt t="144677" x="1917700" y="2070100"/>
          <p14:tracePt t="144694" x="1708150" y="2070100"/>
          <p14:tracePt t="144695" x="1612900" y="2070100"/>
          <p14:tracePt t="144711" x="1524000" y="2070100"/>
          <p14:tracePt t="144712" x="1435100" y="2070100"/>
          <p14:tracePt t="144727" x="1270000" y="2070100"/>
          <p14:tracePt t="144743" x="1098550" y="2070100"/>
          <p14:tracePt t="144760" x="933450" y="2070100"/>
          <p14:tracePt t="144777" x="787400" y="2070100"/>
          <p14:tracePt t="144794" x="654050" y="2070100"/>
          <p14:tracePt t="144811" x="552450" y="2070100"/>
          <p14:tracePt t="144827" x="425450" y="2070100"/>
          <p14:tracePt t="144844" x="298450" y="2108200"/>
          <p14:tracePt t="144860" x="177800" y="2152650"/>
          <p14:tracePt t="144877" x="82550" y="2190750"/>
          <p14:tracePt t="144894" x="6350" y="2235200"/>
          <p14:tracePt t="145175" x="6350" y="3644900"/>
          <p14:tracePt t="145191" x="12700" y="3651250"/>
          <p14:tracePt t="145201" x="19050" y="3657600"/>
          <p14:tracePt t="145220" x="25400" y="3663950"/>
          <p14:tracePt t="145227" x="38100" y="3670300"/>
          <p14:tracePt t="145244" x="50800" y="3683000"/>
          <p14:tracePt t="145260" x="50800" y="3689350"/>
          <p14:tracePt t="145278" x="63500" y="3689350"/>
          <p14:tracePt t="145319" x="69850" y="3695700"/>
          <p14:tracePt t="145343" x="76200" y="3695700"/>
          <p14:tracePt t="145514" x="82550" y="3695700"/>
          <p14:tracePt t="145519" x="88900" y="3695700"/>
          <p14:tracePt t="145528" x="107950" y="3695700"/>
          <p14:tracePt t="145544" x="133350" y="3702050"/>
          <p14:tracePt t="154417" x="209550" y="3683000"/>
          <p14:tracePt t="154423" x="438150" y="3594100"/>
          <p14:tracePt t="154432" x="673100" y="3460750"/>
          <p14:tracePt t="154447" x="1219200" y="3155950"/>
          <p14:tracePt t="154464" x="1803400" y="2762250"/>
          <p14:tracePt t="154480" x="2324100" y="2482850"/>
          <p14:tracePt t="154497" x="2647950" y="2349500"/>
          <p14:tracePt t="154514" x="2838450" y="2266950"/>
          <p14:tracePt t="154530" x="2971800" y="2216150"/>
          <p14:tracePt t="154547" x="3054350" y="2209800"/>
          <p14:tracePt t="154564" x="3086100" y="2197100"/>
          <p14:tracePt t="154639" x="3098800" y="2197100"/>
          <p14:tracePt t="154671" x="3105150" y="2197100"/>
          <p14:tracePt t="154735" x="3086100" y="2203450"/>
          <p14:tracePt t="154743" x="3028950" y="2222500"/>
          <p14:tracePt t="154754" x="2933700" y="2247900"/>
          <p14:tracePt t="154764" x="2813050" y="2273300"/>
          <p14:tracePt t="154780" x="2381250" y="2273300"/>
          <p14:tracePt t="154797" x="1968500" y="2273300"/>
          <p14:tracePt t="154814" x="1536700" y="2273300"/>
          <p14:tracePt t="154831" x="1193800" y="2273300"/>
          <p14:tracePt t="154832" x="1098550" y="2273300"/>
          <p14:tracePt t="154847" x="952500" y="2298700"/>
          <p14:tracePt t="154865" x="901700" y="2311400"/>
          <p14:tracePt t="154905" x="901700" y="2317750"/>
          <p14:tracePt t="154914" x="901700" y="2324100"/>
          <p14:tracePt t="154930" x="901700" y="2355850"/>
          <p14:tracePt t="154947" x="952500" y="2413000"/>
          <p14:tracePt t="154964" x="984250" y="2438400"/>
          <p14:tracePt t="155007" x="990600" y="2438400"/>
          <p14:tracePt t="155015" x="965200" y="2451100"/>
          <p14:tracePt t="155031" x="933450" y="2463800"/>
          <p14:tracePt t="155047" x="857250" y="2527300"/>
          <p14:tracePt t="155064" x="844550" y="2540000"/>
          <p14:tracePt t="155143" x="863600" y="2540000"/>
          <p14:tracePt t="155154" x="920750" y="2540000"/>
          <p14:tracePt t="155159" x="996950" y="2540000"/>
          <p14:tracePt t="155170" x="1054100" y="2540000"/>
          <p14:tracePt t="155180" x="1130300" y="2540000"/>
          <p14:tracePt t="155197" x="1257300" y="2540000"/>
          <p14:tracePt t="155215" x="1454150" y="2540000"/>
          <p14:tracePt t="155231" x="1511300" y="2540000"/>
          <p14:tracePt t="155248" x="1714500" y="2540000"/>
          <p14:tracePt t="155265" x="1854200" y="2559050"/>
          <p14:tracePt t="155280" x="1949450" y="2578100"/>
          <p14:tracePt t="155297" x="2044700" y="2584450"/>
          <p14:tracePt t="155314" x="2139950" y="2584450"/>
          <p14:tracePt t="155331" x="2273300" y="2584450"/>
          <p14:tracePt t="155347" x="2419350" y="2590800"/>
          <p14:tracePt t="155364" x="2584450" y="2616200"/>
          <p14:tracePt t="155381" x="2724150" y="2641600"/>
          <p14:tracePt t="155397" x="2844800" y="2654300"/>
          <p14:tracePt t="155414" x="2946400" y="2667000"/>
          <p14:tracePt t="155430" x="3098800" y="2692400"/>
          <p14:tracePt t="155431" x="3213100" y="2711450"/>
          <p14:tracePt t="155447" x="3530600" y="2730500"/>
          <p14:tracePt t="155464" x="3841750" y="2768600"/>
          <p14:tracePt t="155481" x="4038600" y="2800350"/>
          <p14:tracePt t="155497" x="4184650" y="2806700"/>
          <p14:tracePt t="155514" x="4305300" y="2813050"/>
          <p14:tracePt t="155530" x="4445000" y="2825750"/>
          <p14:tracePt t="155547" x="4622800" y="2825750"/>
          <p14:tracePt t="155564" x="4806950" y="2825750"/>
          <p14:tracePt t="155581" x="4959350" y="2838450"/>
          <p14:tracePt t="155597" x="5060950" y="2838450"/>
          <p14:tracePt t="155614" x="5156200" y="2838450"/>
          <p14:tracePt t="155615" x="5207000" y="2838450"/>
          <p14:tracePt t="155631" x="5276850" y="2838450"/>
          <p14:tracePt t="155632" x="5365750" y="2844800"/>
          <p14:tracePt t="155647" x="5530850" y="2870200"/>
          <p14:tracePt t="155664" x="5695950" y="2901950"/>
          <p14:tracePt t="155681" x="5797550" y="2908300"/>
          <p14:tracePt t="155697" x="5848350" y="2908300"/>
          <p14:tracePt t="155715" x="5930900" y="2914650"/>
          <p14:tracePt t="155731" x="6026150" y="2927350"/>
          <p14:tracePt t="155747" x="6140450" y="2933700"/>
          <p14:tracePt t="155764" x="6242050" y="2933700"/>
          <p14:tracePt t="155781" x="6305550" y="2933700"/>
          <p14:tracePt t="155797" x="6330950" y="2933700"/>
          <p14:tracePt t="155814" x="6362700" y="2940050"/>
          <p14:tracePt t="155831" x="6483350" y="2959100"/>
          <p14:tracePt t="155847" x="6915150" y="3016250"/>
          <p14:tracePt t="155864" x="7105650" y="3016250"/>
          <p14:tracePt t="155881" x="7194550" y="3016250"/>
          <p14:tracePt t="155897" x="7213600" y="3016250"/>
          <p14:tracePt t="156039" x="7219950" y="3016250"/>
          <p14:tracePt t="156048" x="7226300" y="3009900"/>
          <p14:tracePt t="156056" x="7226300" y="3003550"/>
          <p14:tracePt t="156064" x="7232650" y="2997200"/>
          <p14:tracePt t="164063" x="7245350" y="2997200"/>
          <p14:tracePt t="164074" x="7289800" y="2959100"/>
          <p14:tracePt t="164080" x="7378700" y="2857500"/>
          <p14:tracePt t="164091" x="7442200" y="2800350"/>
          <p14:tracePt t="164100" x="7499350" y="2768600"/>
          <p14:tracePt t="164117" x="7550150" y="2768600"/>
          <p14:tracePt t="164133" x="7562850" y="2768600"/>
          <p14:tracePt t="164150" x="7556500" y="2774950"/>
          <p14:tracePt t="164167" x="7448550" y="2819400"/>
          <p14:tracePt t="164183" x="7308850" y="2863850"/>
          <p14:tracePt t="164200" x="7245350" y="2863850"/>
          <p14:tracePt t="164217" x="7061200" y="2863850"/>
          <p14:tracePt t="164233" x="6927850" y="2832100"/>
          <p14:tracePt t="164250" x="6724650" y="2755900"/>
          <p14:tracePt t="164267" x="6578600" y="2705100"/>
          <p14:tracePt t="164283" x="6508750" y="2686050"/>
          <p14:tracePt t="164300" x="6457950" y="2679700"/>
          <p14:tracePt t="164317" x="6375400" y="2679700"/>
          <p14:tracePt t="164333" x="6273800" y="2686050"/>
          <p14:tracePt t="164335" x="6203950" y="2724150"/>
          <p14:tracePt t="164350" x="6134100" y="2749550"/>
          <p14:tracePt t="164367" x="5975350" y="2832100"/>
          <p14:tracePt t="164383" x="5664200" y="3048000"/>
          <p14:tracePt t="164401" x="5473700" y="3181350"/>
          <p14:tracePt t="164417" x="5283200" y="3302000"/>
          <p14:tracePt t="164434" x="5118100" y="3384550"/>
          <p14:tracePt t="164450" x="4933950" y="3454400"/>
          <p14:tracePt t="164467" x="4737100" y="3492500"/>
          <p14:tracePt t="164484" x="4616450" y="3517900"/>
          <p14:tracePt t="164500" x="4559300" y="3517900"/>
          <p14:tracePt t="164517" x="4514850" y="3517900"/>
          <p14:tracePt t="164534" x="4394200" y="3511550"/>
          <p14:tracePt t="164535" x="4279900" y="3473450"/>
          <p14:tracePt t="164550" x="4152900" y="3467100"/>
          <p14:tracePt t="164567" x="3670300" y="3390900"/>
          <p14:tracePt t="164584" x="3460750" y="3352800"/>
          <p14:tracePt t="164600" x="3321050" y="3314700"/>
          <p14:tracePt t="164617" x="3225800" y="3270250"/>
          <p14:tracePt t="164633" x="3130550" y="3232150"/>
          <p14:tracePt t="164651" x="3022600" y="3194050"/>
          <p14:tracePt t="164667" x="2882900" y="3149600"/>
          <p14:tracePt t="164684" x="2755900" y="3130550"/>
          <p14:tracePt t="164700" x="2641600" y="3117850"/>
          <p14:tracePt t="164717" x="2571750" y="3117850"/>
          <p14:tracePt t="164734" x="2514600" y="3117850"/>
          <p14:tracePt t="164735" x="2482850" y="3111500"/>
          <p14:tracePt t="164751" x="2457450" y="3111500"/>
          <p14:tracePt t="164767" x="2381250" y="3098800"/>
          <p14:tracePt t="164784" x="2336800" y="3086100"/>
          <p14:tracePt t="164801" x="2286000" y="3086100"/>
          <p14:tracePt t="164817" x="2222500" y="3073400"/>
          <p14:tracePt t="164834" x="2203450" y="3073400"/>
          <p14:tracePt t="164850" x="2197100" y="3060700"/>
          <p14:tracePt t="164943" x="2203450" y="3060700"/>
          <p14:tracePt t="164952" x="2216150" y="3060700"/>
          <p14:tracePt t="164960" x="2222500" y="3060700"/>
          <p14:tracePt t="164967" x="2228850" y="3060700"/>
          <p14:tracePt t="165248" x="2235200" y="3067050"/>
          <p14:tracePt t="167224" x="2216150" y="3060700"/>
          <p14:tracePt t="167232" x="2190750" y="3054350"/>
          <p14:tracePt t="167241" x="2139950" y="3041650"/>
          <p14:tracePt t="167251" x="2108200" y="3028950"/>
          <p14:tracePt t="167268" x="2044700" y="2984500"/>
          <p14:tracePt t="167284" x="2000250" y="2933700"/>
          <p14:tracePt t="167301" x="1949450" y="2863850"/>
          <p14:tracePt t="167318" x="1879600" y="2813050"/>
          <p14:tracePt t="167335" x="1828800" y="2806700"/>
          <p14:tracePt t="167336" x="1816100" y="2800350"/>
          <p14:tracePt t="167351" x="1778000" y="2794000"/>
          <p14:tracePt t="167368" x="1758950" y="2781300"/>
          <p14:tracePt t="167385" x="1727200" y="2755900"/>
          <p14:tracePt t="167401" x="1701800" y="2736850"/>
          <p14:tracePt t="167418" x="1670050" y="2705100"/>
          <p14:tracePt t="167435" x="1644650" y="2686050"/>
          <p14:tracePt t="167451" x="1625600" y="2673350"/>
          <p14:tracePt t="167468" x="1606550" y="2667000"/>
          <p14:tracePt t="167485" x="1581150" y="2641600"/>
          <p14:tracePt t="167486" x="1549400" y="2622550"/>
          <p14:tracePt t="167501" x="1543050" y="2616200"/>
          <p14:tracePt t="167518" x="1517650" y="2616200"/>
          <p14:tracePt t="167519" x="1504950" y="2616200"/>
          <p14:tracePt t="167593" x="1517650" y="2616200"/>
          <p14:tracePt t="167599" x="1587500" y="2622550"/>
          <p14:tracePt t="167609" x="1670050" y="2635250"/>
          <p14:tracePt t="167618" x="1809750" y="2679700"/>
          <p14:tracePt t="167635" x="2222500" y="2730500"/>
          <p14:tracePt t="167651" x="2863850" y="2832100"/>
          <p14:tracePt t="167668" x="3619500" y="2933700"/>
          <p14:tracePt t="167685" x="4311650" y="2984500"/>
          <p14:tracePt t="167701" x="4864100" y="2984500"/>
          <p14:tracePt t="167718" x="5276850" y="2946400"/>
          <p14:tracePt t="167735" x="5854700" y="2863850"/>
          <p14:tracePt t="167751" x="6267450" y="2800350"/>
          <p14:tracePt t="167768" x="6584950" y="2755900"/>
          <p14:tracePt t="167785" x="6775450" y="2724150"/>
          <p14:tracePt t="167801" x="6889750" y="2705100"/>
          <p14:tracePt t="167818" x="6972300" y="2660650"/>
          <p14:tracePt t="167835" x="7010400" y="2622550"/>
          <p14:tracePt t="167851" x="7035800" y="2590800"/>
          <p14:tracePt t="167868" x="7086600" y="2540000"/>
          <p14:tracePt t="167885" x="7112000" y="2508250"/>
          <p14:tracePt t="167902" x="7137400" y="2476500"/>
          <p14:tracePt t="167918" x="7137400" y="2438400"/>
          <p14:tracePt t="167919" x="7137400" y="2425700"/>
          <p14:tracePt t="167935" x="7137400" y="2362200"/>
          <p14:tracePt t="167951" x="7099300" y="2279650"/>
          <p14:tracePt t="167968" x="7061200" y="2235200"/>
          <p14:tracePt t="167985" x="6978650" y="2184400"/>
          <p14:tracePt t="168001" x="6813550" y="2165350"/>
          <p14:tracePt t="168018" x="6508750" y="2146300"/>
          <p14:tracePt t="168035" x="6045200" y="2146300"/>
          <p14:tracePt t="168051" x="5664200" y="2146300"/>
          <p14:tracePt t="168068" x="5200650" y="2146300"/>
          <p14:tracePt t="168085" x="4800600" y="2146300"/>
          <p14:tracePt t="168101" x="4457700" y="2146300"/>
          <p14:tracePt t="168103" x="4241800" y="2159000"/>
          <p14:tracePt t="168118" x="4095750" y="2190750"/>
          <p14:tracePt t="168120" x="3911600" y="2222500"/>
          <p14:tracePt t="168135" x="3638550" y="2286000"/>
          <p14:tracePt t="168152" x="3378200" y="2355850"/>
          <p14:tracePt t="168168" x="3232150" y="2413000"/>
          <p14:tracePt t="168185" x="3098800" y="2476500"/>
          <p14:tracePt t="168202" x="3016250" y="2508250"/>
          <p14:tracePt t="168218" x="2965450" y="2527300"/>
          <p14:tracePt t="168235" x="2940050" y="2546350"/>
          <p14:tracePt t="168251" x="2921000" y="2565400"/>
          <p14:tracePt t="168268" x="2914650" y="2571750"/>
          <p14:tracePt t="168285" x="2901950" y="2584450"/>
          <p14:tracePt t="168480" x="2908300" y="2597150"/>
          <p14:tracePt t="168487" x="2940050" y="2609850"/>
          <p14:tracePt t="168495" x="3003550" y="2635250"/>
          <p14:tracePt t="168518" x="3168650" y="2673350"/>
          <p14:tracePt t="168535" x="3562350" y="2724150"/>
          <p14:tracePt t="168552" x="4006850" y="2781300"/>
          <p14:tracePt t="168568" x="4533900" y="2813050"/>
          <p14:tracePt t="168585" x="5143500" y="2838450"/>
          <p14:tracePt t="168602" x="5721350" y="2908300"/>
          <p14:tracePt t="168618" x="6324600" y="2971800"/>
          <p14:tracePt t="168635" x="6750050" y="3009900"/>
          <p14:tracePt t="168652" x="7054850" y="3041650"/>
          <p14:tracePt t="168668" x="7353300" y="3048000"/>
          <p14:tracePt t="168685" x="7664450" y="3048000"/>
          <p14:tracePt t="168702" x="7950200" y="3092450"/>
          <p14:tracePt t="168718" x="8102600" y="3105150"/>
          <p14:tracePt t="168719" x="8128000" y="3111500"/>
          <p14:tracePt t="168735" x="8134350" y="3117850"/>
          <p14:tracePt t="168752" x="8147050" y="3117850"/>
          <p14:tracePt t="168768" x="8153400" y="3124200"/>
          <p14:tracePt t="168785" x="8159750" y="3130550"/>
          <p14:tracePt t="168802" x="8166100" y="3136900"/>
          <p14:tracePt t="168835" x="8166100" y="3143250"/>
          <p14:tracePt t="168851" x="8102600" y="3162300"/>
          <p14:tracePt t="168868" x="7981950" y="3168650"/>
          <p14:tracePt t="168885" x="7854950" y="3200400"/>
          <p14:tracePt t="168886" x="7785100" y="3206750"/>
          <p14:tracePt t="168902" x="7715250" y="3213100"/>
          <p14:tracePt t="168918" x="7562850" y="3232150"/>
          <p14:tracePt t="168935" x="7340600" y="3263900"/>
          <p14:tracePt t="168952" x="7251700" y="3276600"/>
          <p14:tracePt t="168968" x="7194550" y="3295650"/>
          <p14:tracePt t="168985" x="7175500" y="3308350"/>
          <p14:tracePt t="169019" x="7175500" y="3314700"/>
          <p14:tracePt t="169035" x="7175500" y="3321050"/>
          <p14:tracePt t="169052" x="7226300" y="3321050"/>
          <p14:tracePt t="169068" x="7353300" y="3346450"/>
          <p14:tracePt t="169085" x="7524750" y="3346450"/>
          <p14:tracePt t="169102" x="7721600" y="3346450"/>
          <p14:tracePt t="169118" x="7880350" y="3346450"/>
          <p14:tracePt t="169135" x="8077200" y="3295650"/>
          <p14:tracePt t="169152" x="8121650" y="3263900"/>
          <p14:tracePt t="169168" x="8147050" y="3219450"/>
          <p14:tracePt t="169186" x="8147050" y="3162300"/>
          <p14:tracePt t="169202" x="8147050" y="3092450"/>
          <p14:tracePt t="169218" x="8140700" y="3041650"/>
          <p14:tracePt t="169235" x="8115300" y="2997200"/>
          <p14:tracePt t="169252" x="8058150" y="2959100"/>
          <p14:tracePt t="169269" x="7969250" y="2940050"/>
          <p14:tracePt t="169285" x="7835900" y="2927350"/>
          <p14:tracePt t="169302" x="7664450" y="2927350"/>
          <p14:tracePt t="169318" x="7461250" y="2927350"/>
          <p14:tracePt t="169319" x="7353300" y="2927350"/>
          <p14:tracePt t="169335" x="7131050" y="2927350"/>
          <p14:tracePt t="169352" x="6902450" y="2927350"/>
          <p14:tracePt t="169368" x="6705600" y="2927350"/>
          <p14:tracePt t="169385" x="6546850" y="2927350"/>
          <p14:tracePt t="169402" x="6457950" y="2971800"/>
          <p14:tracePt t="169418" x="6407150" y="3003550"/>
          <p14:tracePt t="169436" x="6375400" y="3041650"/>
          <p14:tracePt t="169452" x="6343650" y="3092450"/>
          <p14:tracePt t="169469" x="6330950" y="3117850"/>
          <p14:tracePt t="169485" x="6324600" y="3149600"/>
          <p14:tracePt t="169502" x="6318250" y="3162300"/>
          <p14:tracePt t="169711" x="6318250" y="3168650"/>
          <p14:tracePt t="169879" x="6311900" y="3175000"/>
          <p14:tracePt t="169887" x="6311900" y="3181350"/>
          <p14:tracePt t="169902" x="6305550" y="3194050"/>
          <p14:tracePt t="169919" x="6216650" y="3219450"/>
          <p14:tracePt t="169936" x="6146800" y="3238500"/>
          <p14:tracePt t="169952" x="6051550" y="3251200"/>
          <p14:tracePt t="169969" x="5956300" y="3257550"/>
          <p14:tracePt t="169985" x="5848350" y="3257550"/>
          <p14:tracePt t="170002" x="5702300" y="3257550"/>
          <p14:tracePt t="170019" x="5524500" y="3257550"/>
          <p14:tracePt t="170035" x="5283200" y="3257550"/>
          <p14:tracePt t="170052" x="5022850" y="3257550"/>
          <p14:tracePt t="170069" x="4743450" y="3257550"/>
          <p14:tracePt t="170086" x="4445000" y="3257550"/>
          <p14:tracePt t="170087" x="4324350" y="3257550"/>
          <p14:tracePt t="170102" x="4184650" y="3257550"/>
          <p14:tracePt t="170104" x="4032250" y="3257550"/>
          <p14:tracePt t="170119" x="3892550" y="3257550"/>
          <p14:tracePt t="170135" x="3581400" y="3302000"/>
          <p14:tracePt t="170153" x="3409950" y="3340100"/>
          <p14:tracePt t="170169" x="3263900" y="3371850"/>
          <p14:tracePt t="170186" x="3143250" y="3435350"/>
          <p14:tracePt t="170202" x="2997200" y="3498850"/>
          <p14:tracePt t="170219" x="2870200" y="3562350"/>
          <p14:tracePt t="170235" x="2736850" y="3644900"/>
          <p14:tracePt t="170252" x="2590800" y="3765550"/>
          <p14:tracePt t="170269" x="2470150" y="3867150"/>
          <p14:tracePt t="170286" x="2349500" y="3949700"/>
          <p14:tracePt t="170287" x="2311400" y="3987800"/>
          <p14:tracePt t="170302" x="2273300" y="4019550"/>
          <p14:tracePt t="170319" x="2209800" y="4089400"/>
          <p14:tracePt t="170335" x="2184400" y="4140200"/>
          <p14:tracePt t="170352" x="2165350" y="4165600"/>
          <p14:tracePt t="170369" x="2139950" y="4191000"/>
          <p14:tracePt t="170386" x="2120900" y="4197350"/>
          <p14:tracePt t="170455" x="2120900" y="4191000"/>
          <p14:tracePt t="170473" x="2127250" y="4165600"/>
          <p14:tracePt t="170479" x="2178050" y="4165600"/>
          <p14:tracePt t="170487" x="2247900" y="4159250"/>
          <p14:tracePt t="170502" x="2362200" y="4159250"/>
          <p14:tracePt t="170519" x="3035300" y="4095750"/>
          <p14:tracePt t="170536" x="3625850" y="4000500"/>
          <p14:tracePt t="170553" x="4210050" y="3917950"/>
          <p14:tracePt t="170569" x="4603750" y="3860800"/>
          <p14:tracePt t="170586" x="4781550" y="3841750"/>
          <p14:tracePt t="170602" x="4857750" y="3841750"/>
          <p14:tracePt t="170619" x="4953000" y="3841750"/>
          <p14:tracePt t="170636" x="5067300" y="3841750"/>
          <p14:tracePt t="170653" x="5200650" y="3841750"/>
          <p14:tracePt t="170669" x="5327650" y="3848100"/>
          <p14:tracePt t="170686" x="5410200" y="3860800"/>
          <p14:tracePt t="170702" x="5422900" y="3867150"/>
          <p14:tracePt t="170703" x="5429250" y="3867150"/>
          <p14:tracePt t="170736" x="5448300" y="3873500"/>
          <p14:tracePt t="170752" x="5473700" y="3873500"/>
          <p14:tracePt t="170769" x="5499100" y="3873500"/>
          <p14:tracePt t="170826" x="5441950" y="3873500"/>
          <p14:tracePt t="170831" x="5365750" y="3867150"/>
          <p14:tracePt t="170843" x="5251450" y="3867150"/>
          <p14:tracePt t="170852" x="5143500" y="3860800"/>
          <p14:tracePt t="170869" x="4864100" y="3860800"/>
          <p14:tracePt t="170886" x="4603750" y="3860800"/>
          <p14:tracePt t="170887" x="4464050" y="3860800"/>
          <p14:tracePt t="170902" x="4324350" y="3860800"/>
          <p14:tracePt t="170919" x="4051300" y="3860800"/>
          <p14:tracePt t="170936" x="4000500" y="3860800"/>
          <p14:tracePt t="170952" x="3994150" y="3860800"/>
          <p14:tracePt t="171009" x="3987800" y="3860800"/>
          <p14:tracePt t="171119" x="3975100" y="3860800"/>
          <p14:tracePt t="171135" x="3975100" y="3867150"/>
          <p14:tracePt t="173207" x="3937000" y="3873500"/>
          <p14:tracePt t="173215" x="3898900" y="3873500"/>
          <p14:tracePt t="173226" x="3835400" y="3873500"/>
          <p14:tracePt t="173236" x="3778250" y="3841750"/>
          <p14:tracePt t="173253" x="3702050" y="3835400"/>
          <p14:tracePt t="173270" x="3695700" y="3835400"/>
          <p14:tracePt t="173303" x="3676650" y="3829050"/>
          <p14:tracePt t="173320" x="3638550" y="3816350"/>
          <p14:tracePt t="173337" x="3568700" y="3790950"/>
          <p14:tracePt t="173353" x="3467100" y="3765550"/>
          <p14:tracePt t="173370" x="3352800" y="3733800"/>
          <p14:tracePt t="173386" x="3232150" y="3702050"/>
          <p14:tracePt t="173404" x="3098800" y="3638550"/>
          <p14:tracePt t="173420" x="2965450" y="3562350"/>
          <p14:tracePt t="173436" x="2832100" y="3467100"/>
          <p14:tracePt t="173453" x="2705100" y="3352800"/>
          <p14:tracePt t="173470" x="2546350" y="3187700"/>
          <p14:tracePt t="173487" x="2413000" y="3054350"/>
          <p14:tracePt t="173503" x="2317750" y="2971800"/>
          <p14:tracePt t="173520" x="2260600" y="2933700"/>
          <p14:tracePt t="173536" x="2139950" y="2863850"/>
          <p14:tracePt t="173553" x="2000250" y="2800350"/>
          <p14:tracePt t="173570" x="1879600" y="2736850"/>
          <p14:tracePt t="173586" x="1809750" y="2679700"/>
          <p14:tracePt t="173603" x="1790700" y="2647950"/>
          <p14:tracePt t="173620" x="1790700" y="2609850"/>
          <p14:tracePt t="173636" x="1746250" y="2546350"/>
          <p14:tracePt t="173653" x="1651000" y="2425700"/>
          <p14:tracePt t="173654" x="1600200" y="2368550"/>
          <p14:tracePt t="173670" x="1543050" y="2298700"/>
          <p14:tracePt t="173673" x="1530350" y="2260600"/>
          <p14:tracePt t="173686" x="1498600" y="2216150"/>
          <p14:tracePt t="173703" x="1441450" y="2101850"/>
          <p14:tracePt t="173720" x="1416050" y="2057400"/>
          <p14:tracePt t="173736" x="1409700" y="2057400"/>
          <p14:tracePt t="173754" x="1371600" y="2044700"/>
          <p14:tracePt t="173770" x="1320800" y="2032000"/>
          <p14:tracePt t="173786" x="1270000" y="2025650"/>
          <p14:tracePt t="173803" x="1244600" y="2012950"/>
          <p14:tracePt t="173820" x="1231900" y="2006600"/>
          <p14:tracePt t="173837" x="1212850" y="2000250"/>
          <p14:tracePt t="173853" x="1200150" y="2000250"/>
          <p14:tracePt t="174847" x="1219200" y="2000250"/>
          <p14:tracePt t="174855" x="1231900" y="2000250"/>
          <p14:tracePt t="174864" x="1250950" y="2000250"/>
          <p14:tracePt t="175599" x="1263650" y="2000250"/>
          <p14:tracePt t="175610" x="1276350" y="2000250"/>
          <p14:tracePt t="175615" x="1295400" y="2012950"/>
          <p14:tracePt t="175625" x="1301750" y="2019300"/>
          <p14:tracePt t="175637" x="1320800" y="2038350"/>
          <p14:tracePt t="175654" x="1327150" y="2051050"/>
          <p14:tracePt t="175735" x="1327150" y="2057400"/>
          <p14:tracePt t="175745" x="1339850" y="2070100"/>
          <p14:tracePt t="175751" x="1346200" y="2076450"/>
          <p14:tracePt t="175762" x="1358900" y="2082800"/>
          <p14:tracePt t="175771" x="1377950" y="2095500"/>
          <p14:tracePt t="175787" x="1454150" y="2108200"/>
          <p14:tracePt t="175804" x="1568450" y="2146300"/>
          <p14:tracePt t="175821" x="1689100" y="2165350"/>
          <p14:tracePt t="175837" x="1790700" y="2178050"/>
          <p14:tracePt t="175839" x="1841500" y="2178050"/>
          <p14:tracePt t="175854" x="1860550" y="2178050"/>
          <p14:tracePt t="175872" x="1892300" y="2184400"/>
          <p14:tracePt t="175912" x="1905000" y="2190750"/>
          <p14:tracePt t="175921" x="1911350" y="2190750"/>
          <p14:tracePt t="175937" x="1917700" y="2190750"/>
          <p14:tracePt t="175954" x="1924050" y="2197100"/>
          <p14:tracePt t="176199" x="1924050" y="2203450"/>
          <p14:tracePt t="176217" x="1911350" y="2216150"/>
          <p14:tracePt t="176225" x="1898650" y="2222500"/>
          <p14:tracePt t="176232" x="1879600" y="2235200"/>
          <p14:tracePt t="176239" x="1828800" y="2247900"/>
          <p14:tracePt t="176254" x="1771650" y="2266950"/>
          <p14:tracePt t="176271" x="1606550" y="2311400"/>
          <p14:tracePt t="176288" x="1473200" y="2355850"/>
          <p14:tracePt t="176304" x="1358900" y="2400300"/>
          <p14:tracePt t="176321" x="1212850" y="2482850"/>
          <p14:tracePt t="176338" x="1073150" y="2565400"/>
          <p14:tracePt t="176354" x="927100" y="2660650"/>
          <p14:tracePt t="176371" x="787400" y="2787650"/>
          <p14:tracePt t="176387" x="692150" y="2889250"/>
          <p14:tracePt t="176404" x="622300" y="2978150"/>
          <p14:tracePt t="176421" x="533400" y="3092450"/>
          <p14:tracePt t="176437" x="425450" y="3251200"/>
          <p14:tracePt t="176454" x="336550" y="3403600"/>
          <p14:tracePt t="176471" x="241300" y="3581400"/>
          <p14:tracePt t="176487" x="203200" y="3676650"/>
          <p14:tracePt t="176504" x="190500" y="3771900"/>
          <p14:tracePt t="176521" x="190500" y="3854450"/>
          <p14:tracePt t="176538" x="190500" y="3930650"/>
          <p14:tracePt t="176554" x="190500" y="4057650"/>
          <p14:tracePt t="176571" x="190500" y="4178300"/>
          <p14:tracePt t="176587" x="190500" y="4248150"/>
          <p14:tracePt t="176604" x="209550" y="4298950"/>
          <p14:tracePt t="176621" x="209550" y="4324350"/>
          <p14:tracePt t="176638" x="209550" y="4362450"/>
          <p14:tracePt t="176639" x="209550" y="4375150"/>
          <p14:tracePt t="176654" x="209550" y="4419600"/>
          <p14:tracePt t="176671" x="215900" y="4540250"/>
          <p14:tracePt t="176688" x="234950" y="4578350"/>
          <p14:tracePt t="176704" x="247650" y="4597400"/>
          <p14:tracePt t="176721" x="266700" y="4610100"/>
          <p14:tracePt t="176738" x="279400" y="4622800"/>
          <p14:tracePt t="176755" x="292100" y="4635500"/>
          <p14:tracePt t="176771" x="311150" y="4648200"/>
          <p14:tracePt t="176788" x="349250" y="4673600"/>
          <p14:tracePt t="176804" x="368300" y="4692650"/>
          <p14:tracePt t="176821" x="381000" y="4705350"/>
          <p14:tracePt t="176823" x="393700" y="4705350"/>
          <p14:tracePt t="176854" x="400050" y="4711700"/>
          <p14:tracePt t="176871" x="444500" y="4756150"/>
          <p14:tracePt t="176888" x="488950" y="4787900"/>
          <p14:tracePt t="176905" x="539750" y="4819650"/>
          <p14:tracePt t="176921" x="571500" y="4838700"/>
          <p14:tracePt t="176937" x="577850" y="4838700"/>
          <p14:tracePt t="176954" x="577850" y="4845050"/>
          <p14:tracePt t="176971" x="596900" y="4845050"/>
          <p14:tracePt t="176987" x="622300" y="4845050"/>
          <p14:tracePt t="177004" x="647700" y="4845050"/>
          <p14:tracePt t="177021" x="679450" y="4857750"/>
          <p14:tracePt t="177023" x="685800" y="4864100"/>
          <p14:tracePt t="177038" x="698500" y="4864100"/>
          <p14:tracePt t="177054" x="704850" y="4864100"/>
          <p14:tracePt t="177071" x="717550" y="4870450"/>
          <p14:tracePt t="177088" x="723900" y="4870450"/>
          <p14:tracePt t="177104" x="749300" y="4876800"/>
          <p14:tracePt t="177122" x="825500" y="4883150"/>
          <p14:tracePt t="177138" x="901700" y="4883150"/>
          <p14:tracePt t="177154" x="952500" y="4883150"/>
          <p14:tracePt t="177171" x="1022350" y="4883150"/>
          <p14:tracePt t="177188" x="1149350" y="4883150"/>
          <p14:tracePt t="177204" x="1314450" y="4883150"/>
          <p14:tracePt t="177221" x="1524000" y="4883150"/>
          <p14:tracePt t="177223" x="1600200" y="4883150"/>
          <p14:tracePt t="177238" x="1676400" y="4883150"/>
          <p14:tracePt t="177254" x="1778000" y="4883150"/>
          <p14:tracePt t="177271" x="1866900" y="4895850"/>
          <p14:tracePt t="177288" x="1981200" y="4914900"/>
          <p14:tracePt t="177304" x="2114550" y="4921250"/>
          <p14:tracePt t="177321" x="2228850" y="4921250"/>
          <p14:tracePt t="177338" x="2292350" y="4921250"/>
          <p14:tracePt t="177354" x="2336800" y="4921250"/>
          <p14:tracePt t="177372" x="2343150" y="4914900"/>
          <p14:tracePt t="177388" x="2374900" y="4895850"/>
          <p14:tracePt t="177404" x="2381250" y="4895850"/>
          <p14:tracePt t="177421" x="2393950" y="4895850"/>
          <p14:tracePt t="177463" x="2400300" y="4889500"/>
          <p14:tracePt t="177479" x="2381250" y="4883150"/>
          <p14:tracePt t="177488" x="2355850" y="4870450"/>
          <p14:tracePt t="177504" x="2286000" y="4851400"/>
          <p14:tracePt t="177524" x="2184400" y="4826000"/>
          <p14:tracePt t="177538" x="2038350" y="4787900"/>
          <p14:tracePt t="177554" x="1860550" y="4737100"/>
          <p14:tracePt t="177571" x="1689100" y="4699000"/>
          <p14:tracePt t="177588" x="1511300" y="4686300"/>
          <p14:tracePt t="177605" x="1358900" y="4654550"/>
          <p14:tracePt t="177621" x="1225550" y="4641850"/>
          <p14:tracePt t="177638" x="1123950" y="4622800"/>
          <p14:tracePt t="177639" x="1079500" y="4622800"/>
          <p14:tracePt t="177655" x="1028700" y="4610100"/>
          <p14:tracePt t="177671" x="977900" y="4603750"/>
          <p14:tracePt t="177688" x="952500" y="4603750"/>
          <p14:tracePt t="177704" x="939800" y="4603750"/>
          <p14:tracePt t="177745" x="927100" y="4597400"/>
          <p14:tracePt t="177754" x="914400" y="4597400"/>
          <p14:tracePt t="177771" x="863600" y="4597400"/>
          <p14:tracePt t="177788" x="812800" y="4597400"/>
          <p14:tracePt t="177804" x="800100" y="4597400"/>
          <p14:tracePt t="177838" x="793750" y="4597400"/>
          <p14:tracePt t="177855" x="774700" y="4597400"/>
          <p14:tracePt t="177871" x="755650" y="4610100"/>
          <p14:tracePt t="177888" x="736600" y="4629150"/>
          <p14:tracePt t="177905" x="723900" y="4635500"/>
          <p14:tracePt t="178040" x="723900" y="4641850"/>
          <p14:tracePt t="178103" x="723900" y="4648200"/>
          <p14:tracePt t="178129" x="730250" y="4648200"/>
          <p14:tracePt t="178168" x="730250" y="4654550"/>
          <p14:tracePt t="178240" x="736600" y="4654550"/>
          <p14:tracePt t="178375" x="730250" y="4654550"/>
          <p14:tracePt t="181281" x="723900" y="4648200"/>
          <p14:tracePt t="181287" x="723900" y="4616450"/>
          <p14:tracePt t="181296" x="723900" y="4578350"/>
          <p14:tracePt t="181306" x="774700" y="4495800"/>
          <p14:tracePt t="181322" x="882650" y="4394200"/>
          <p14:tracePt t="181339" x="1130300" y="4318000"/>
          <p14:tracePt t="181344" x="1282700" y="4318000"/>
          <p14:tracePt t="181356" x="1454150" y="4318000"/>
          <p14:tracePt t="181373" x="1771650" y="4305300"/>
          <p14:tracePt t="181389" x="1924050" y="4305300"/>
          <p14:tracePt t="181406" x="2006600" y="4311650"/>
          <p14:tracePt t="181407" x="2019300" y="4318000"/>
          <p14:tracePt t="181422" x="2038350" y="4324350"/>
          <p14:tracePt t="181424" x="2051050" y="4324350"/>
          <p14:tracePt t="181439" x="2127250" y="4356100"/>
          <p14:tracePt t="181456" x="2228850" y="4394200"/>
          <p14:tracePt t="181472" x="2317750" y="4432300"/>
          <p14:tracePt t="181489" x="2406650" y="4451350"/>
          <p14:tracePt t="181506" x="2432050" y="4451350"/>
          <p14:tracePt t="181523" x="2438400" y="4451350"/>
          <p14:tracePt t="181539" x="2451100" y="4451350"/>
          <p14:tracePt t="181556" x="2476500" y="4464050"/>
          <p14:tracePt t="181572" x="2578100" y="4476750"/>
          <p14:tracePt t="181590" x="2711450" y="4514850"/>
          <p14:tracePt t="181606" x="2908300" y="4540250"/>
          <p14:tracePt t="181607" x="3009900" y="4572000"/>
          <p14:tracePt t="181623" x="3130550" y="4610100"/>
          <p14:tracePt t="181639" x="3524250" y="4705350"/>
          <p14:tracePt t="181656" x="4019550" y="4845050"/>
          <p14:tracePt t="181673" x="4667250" y="4997450"/>
          <p14:tracePt t="181689" x="5270500" y="5080000"/>
          <p14:tracePt t="181706" x="5765800" y="5124450"/>
          <p14:tracePt t="181723" x="6019800" y="5124450"/>
          <p14:tracePt t="181740" x="6197600" y="5124450"/>
          <p14:tracePt t="181756" x="6432550" y="5124450"/>
          <p14:tracePt t="181773" x="6731000" y="5124450"/>
          <p14:tracePt t="181789" x="6934200" y="5124450"/>
          <p14:tracePt t="181791" x="7029450" y="5124450"/>
          <p14:tracePt t="181806" x="7073900" y="5124450"/>
          <p14:tracePt t="181823" x="7150100" y="5124450"/>
          <p14:tracePt t="181840" x="7188200" y="5124450"/>
          <p14:tracePt t="181856" x="7213600" y="5124450"/>
          <p14:tracePt t="181873" x="7245350" y="5124450"/>
          <p14:tracePt t="181889" x="7264400" y="5124450"/>
          <p14:tracePt t="181906" x="7283450" y="5124450"/>
          <p14:tracePt t="181923" x="7289800" y="5124450"/>
          <p14:tracePt t="181939" x="7315200" y="5124450"/>
          <p14:tracePt t="181956" x="7353300" y="5124450"/>
          <p14:tracePt t="181973" x="7391400" y="5124450"/>
          <p14:tracePt t="181989" x="7448550" y="5099050"/>
          <p14:tracePt t="182006" x="7486650" y="5073650"/>
          <p14:tracePt t="182008" x="7493000" y="5048250"/>
          <p14:tracePt t="182023" x="7505700" y="5035550"/>
          <p14:tracePt t="182039" x="7505700" y="5016500"/>
          <p14:tracePt t="182056" x="7505700" y="5003800"/>
          <p14:tracePt t="182073" x="7499350" y="4978400"/>
          <p14:tracePt t="182091" x="7429500" y="4914900"/>
          <p14:tracePt t="182106" x="7321550" y="4870450"/>
          <p14:tracePt t="182123" x="7213600" y="4819650"/>
          <p14:tracePt t="182128" x="7150100" y="4787900"/>
          <p14:tracePt t="182140" x="7105650" y="4768850"/>
          <p14:tracePt t="182156" x="7016750" y="4737100"/>
          <p14:tracePt t="182173" x="6953250" y="4718050"/>
          <p14:tracePt t="182189" x="6908800" y="4705350"/>
          <p14:tracePt t="182206" x="6832600" y="4686300"/>
          <p14:tracePt t="182223" x="6686550" y="4686300"/>
          <p14:tracePt t="182239" x="6604000" y="4686300"/>
          <p14:tracePt t="182257" x="6546850" y="4699000"/>
          <p14:tracePt t="182273" x="6515100" y="4718050"/>
          <p14:tracePt t="182289" x="6502400" y="4724400"/>
          <p14:tracePt t="182307" x="6489700" y="4737100"/>
          <p14:tracePt t="182323" x="6457950" y="4749800"/>
          <p14:tracePt t="182339" x="6407150" y="4749800"/>
          <p14:tracePt t="182356" x="6311900" y="4762500"/>
          <p14:tracePt t="182373" x="6191250" y="4775200"/>
          <p14:tracePt t="182390" x="6070600" y="4800600"/>
          <p14:tracePt t="182406" x="5956300" y="4813300"/>
          <p14:tracePt t="182408" x="5911850" y="4826000"/>
          <p14:tracePt t="182423" x="5810250" y="4838700"/>
          <p14:tracePt t="182439" x="5689600" y="4838700"/>
          <p14:tracePt t="182456" x="5568950" y="4838700"/>
          <p14:tracePt t="182473" x="5441950" y="4838700"/>
          <p14:tracePt t="182490" x="5353050" y="4838700"/>
          <p14:tracePt t="182506" x="5327650" y="4838700"/>
          <p14:tracePt t="182565" x="5314950" y="4838700"/>
          <p14:tracePt t="182567" x="5302250" y="4838700"/>
          <p14:tracePt t="182578" x="5283200" y="4838700"/>
          <p14:tracePt t="182590" x="5257800" y="4838700"/>
          <p14:tracePt t="182606" x="5207000" y="4832350"/>
          <p14:tracePt t="182607" x="5175250" y="4826000"/>
          <p14:tracePt t="182623" x="5130800" y="4806950"/>
          <p14:tracePt t="182640" x="5092700" y="4800600"/>
          <p14:tracePt t="182657" x="5054600" y="4794250"/>
          <p14:tracePt t="182673" x="5003800" y="4775200"/>
          <p14:tracePt t="182690" x="4946650" y="4775200"/>
          <p14:tracePt t="182706" x="4889500" y="4775200"/>
          <p14:tracePt t="182723" x="4819650" y="4775200"/>
          <p14:tracePt t="182740" x="4743450" y="4775200"/>
          <p14:tracePt t="182756" x="4635500" y="4787900"/>
          <p14:tracePt t="182773" x="4514850" y="4794250"/>
          <p14:tracePt t="182789" x="4349750" y="4794250"/>
          <p14:tracePt t="182806" x="4102100" y="4800600"/>
          <p14:tracePt t="182823" x="3740150" y="4832350"/>
          <p14:tracePt t="182841" x="3568700" y="4864100"/>
          <p14:tracePt t="182856" x="3409950" y="4876800"/>
          <p14:tracePt t="182873" x="3244850" y="4876800"/>
          <p14:tracePt t="182890" x="3079750" y="4876800"/>
          <p14:tracePt t="182906" x="2933700" y="4876800"/>
          <p14:tracePt t="182923" x="2806700" y="4876800"/>
          <p14:tracePt t="182940" x="2724150" y="4889500"/>
          <p14:tracePt t="182956" x="2660650" y="4908550"/>
          <p14:tracePt t="182973" x="2578100" y="4933950"/>
          <p14:tracePt t="182990" x="2470150" y="4959350"/>
          <p14:tracePt t="183006" x="2343150" y="4959350"/>
          <p14:tracePt t="183007" x="2292350" y="4959350"/>
          <p14:tracePt t="183023" x="2152650" y="4959350"/>
          <p14:tracePt t="183040" x="2032000" y="4959350"/>
          <p14:tracePt t="183057" x="1949450" y="4959350"/>
          <p14:tracePt t="183073" x="1905000" y="4959350"/>
          <p14:tracePt t="183090" x="1873250" y="4959350"/>
          <p14:tracePt t="183106" x="1847850" y="4959350"/>
          <p14:tracePt t="183123" x="1797050" y="4959350"/>
          <p14:tracePt t="183140" x="1708150" y="4959350"/>
          <p14:tracePt t="183156" x="1644650" y="4959350"/>
          <p14:tracePt t="183173" x="1587500" y="4959350"/>
          <p14:tracePt t="183190" x="1543050" y="4972050"/>
          <p14:tracePt t="183206" x="1504950" y="4984750"/>
          <p14:tracePt t="183223" x="1441450" y="5003800"/>
          <p14:tracePt t="183240" x="1409700" y="5010150"/>
          <p14:tracePt t="183257" x="1377950" y="5010150"/>
          <p14:tracePt t="183519" x="1371600" y="5010150"/>
          <p14:tracePt t="184583" x="1377950" y="5003800"/>
          <p14:tracePt t="184607" x="1384300" y="5003800"/>
          <p14:tracePt t="184640" x="1397000" y="5003800"/>
          <p14:tracePt t="184648" x="1416050" y="5003800"/>
          <p14:tracePt t="184658" x="1441450" y="5003800"/>
          <p14:tracePt t="184674" x="1504950" y="5003800"/>
          <p14:tracePt t="184691" x="1562100" y="5003800"/>
          <p14:tracePt t="184707" x="1631950" y="5003800"/>
          <p14:tracePt t="184724" x="1708150" y="5003800"/>
          <p14:tracePt t="184740" x="1803400" y="5003800"/>
          <p14:tracePt t="184757" x="1892300" y="5003800"/>
          <p14:tracePt t="184774" x="1968500" y="5003800"/>
          <p14:tracePt t="184790" x="2032000" y="5003800"/>
          <p14:tracePt t="184791" x="2057400" y="5003800"/>
          <p14:tracePt t="184807" x="2101850" y="5003800"/>
          <p14:tracePt t="184824" x="2127250" y="5003800"/>
          <p14:tracePt t="184841" x="2139950" y="5003800"/>
          <p14:tracePt t="184967" x="2146300" y="5003800"/>
          <p14:tracePt t="185215" x="2152650" y="5003800"/>
          <p14:tracePt t="185223" x="2159000" y="5003800"/>
          <p14:tracePt t="185263" x="2165350" y="5003800"/>
          <p14:tracePt t="185335" x="2171700" y="5003800"/>
          <p14:tracePt t="185376" x="2178050" y="5003800"/>
          <p14:tracePt t="185392" x="2184400" y="5003800"/>
          <p14:tracePt t="185407" x="2184400" y="5010150"/>
          <p14:tracePt t="185687" x="2190750" y="5010150"/>
          <p14:tracePt t="185703" x="2203450" y="5016500"/>
          <p14:tracePt t="186007" x="2209800" y="5016500"/>
          <p14:tracePt t="186376" x="2228850" y="5029200"/>
          <p14:tracePt t="186383" x="2247900" y="5035550"/>
          <p14:tracePt t="186391" x="2254250" y="5041900"/>
          <p14:tracePt t="186408" x="2305050" y="5054600"/>
          <p14:tracePt t="186424" x="2324100" y="5060950"/>
          <p14:tracePt t="186458" x="2330450" y="5067300"/>
          <p14:tracePt t="186560" x="2330450" y="5073650"/>
          <p14:tracePt t="186567" x="2330450" y="5080000"/>
          <p14:tracePt t="186575" x="2330450" y="5086350"/>
          <p14:tracePt t="186591" x="2311400" y="5105400"/>
          <p14:tracePt t="186608" x="2298700" y="5118100"/>
          <p14:tracePt t="186624" x="2279650" y="5124450"/>
          <p14:tracePt t="186641" x="2247900" y="5137150"/>
          <p14:tracePt t="186658" x="2209800" y="5162550"/>
          <p14:tracePt t="186674" x="2197100" y="5175250"/>
          <p14:tracePt t="186691" x="2190750" y="5181600"/>
          <p14:tracePt t="186707" x="2184400" y="5187950"/>
          <p14:tracePt t="186808" x="2178050" y="5187950"/>
          <p14:tracePt t="186816" x="2159000" y="5124450"/>
          <p14:tracePt t="186824" x="2159000" y="5048250"/>
          <p14:tracePt t="186841" x="2120900" y="4724400"/>
          <p14:tracePt t="186858" x="2063750" y="4191000"/>
          <p14:tracePt t="186874" x="2044700" y="3721100"/>
          <p14:tracePt t="186891" x="2044700" y="3359150"/>
          <p14:tracePt t="186908" x="2032000" y="3041650"/>
          <p14:tracePt t="186924" x="1962150" y="2800350"/>
          <p14:tracePt t="186941" x="1930400" y="2673350"/>
          <p14:tracePt t="186958" x="1885950" y="2597150"/>
          <p14:tracePt t="186975" x="1860550" y="2559050"/>
          <p14:tracePt t="186991" x="1860550" y="2527300"/>
          <p14:tracePt t="187008" x="1860550" y="2520950"/>
          <p14:tracePt t="187065" x="1860550" y="2508250"/>
          <p14:tracePt t="187081" x="1860550" y="2489200"/>
          <p14:tracePt t="187088" x="1860550" y="2476500"/>
          <p14:tracePt t="187097" x="1860550" y="2457450"/>
          <p14:tracePt t="187108" x="1860550" y="2432050"/>
          <p14:tracePt t="187125" x="1860550" y="2374900"/>
          <p14:tracePt t="187141" x="1854200" y="2355850"/>
          <p14:tracePt t="187157" x="1847850" y="2349500"/>
          <p14:tracePt t="187231" x="1841500" y="2374900"/>
          <p14:tracePt t="187239" x="1828800" y="2432050"/>
          <p14:tracePt t="187248" x="1809750" y="2482850"/>
          <p14:tracePt t="187258" x="1784350" y="2552700"/>
          <p14:tracePt t="187275" x="1771650" y="2641600"/>
          <p14:tracePt t="187291" x="1765300" y="2692400"/>
          <p14:tracePt t="187309" x="1765300" y="2705100"/>
          <p14:tracePt t="187324" x="1765300" y="2711450"/>
          <p14:tracePt t="187358" x="1765300" y="2717800"/>
          <p14:tracePt t="187391" x="1778000" y="2730500"/>
          <p14:tracePt t="187408" x="1778000" y="2736850"/>
          <p14:tracePt t="187469" x="1790700" y="2736850"/>
          <p14:tracePt t="187527" x="1797050" y="2736850"/>
          <p14:tracePt t="187535" x="1797050" y="2743200"/>
          <p14:tracePt t="187542" x="1797050" y="2749550"/>
          <p14:tracePt t="187558" x="1803400" y="2755900"/>
          <p14:tracePt t="187574" x="1835150" y="2806700"/>
          <p14:tracePt t="187592" x="1873250" y="2832100"/>
          <p14:tracePt t="187608" x="1892300" y="2838450"/>
          <p14:tracePt t="187625" x="1911350" y="2838450"/>
          <p14:tracePt t="187641" x="1924050" y="2838450"/>
          <p14:tracePt t="187658" x="1949450" y="2838450"/>
          <p14:tracePt t="187675" x="1974850" y="2838450"/>
          <p14:tracePt t="187691" x="1987550" y="2838450"/>
          <p14:tracePt t="187724" x="1993900" y="2838450"/>
          <p14:tracePt t="187741" x="2025650" y="2825750"/>
          <p14:tracePt t="187758" x="2051050" y="2794000"/>
          <p14:tracePt t="187775" x="2076450" y="2755900"/>
          <p14:tracePt t="187791" x="2089150" y="2743200"/>
          <p14:tracePt t="187825" x="2089150" y="2730500"/>
          <p14:tracePt t="187842" x="2095500" y="2705100"/>
          <p14:tracePt t="187858" x="2101850" y="2667000"/>
          <p14:tracePt t="187875" x="2108200" y="2622550"/>
          <p14:tracePt t="187891" x="2108200" y="2590800"/>
          <p14:tracePt t="187908" x="2108200" y="2578100"/>
          <p14:tracePt t="187925" x="2082800" y="2559050"/>
          <p14:tracePt t="187941" x="2044700" y="2533650"/>
          <p14:tracePt t="187943" x="2032000" y="2533650"/>
          <p14:tracePt t="187958" x="2019300" y="2533650"/>
          <p14:tracePt t="187975" x="2006600" y="2520950"/>
          <p14:tracePt t="187991" x="2000250" y="2514600"/>
          <p14:tracePt t="188008" x="1981200" y="2514600"/>
          <p14:tracePt t="188025" x="1974850" y="2508250"/>
          <p14:tracePt t="188042" x="1955800" y="2508250"/>
          <p14:tracePt t="188058" x="1943100" y="2508250"/>
          <p14:tracePt t="188075" x="1911350" y="2508250"/>
          <p14:tracePt t="188091" x="1885950" y="2508250"/>
          <p14:tracePt t="188108" x="1828800" y="2527300"/>
          <p14:tracePt t="188125" x="1758950" y="2559050"/>
          <p14:tracePt t="188141" x="1714500" y="2584450"/>
          <p14:tracePt t="188158" x="1670050" y="2616200"/>
          <p14:tracePt t="188160" x="1663700" y="2628900"/>
          <p14:tracePt t="188178" x="1657350" y="2641600"/>
          <p14:tracePt t="188192" x="1644650" y="2654300"/>
          <p14:tracePt t="188208" x="1644650" y="2679700"/>
          <p14:tracePt t="188225" x="1638300" y="2711450"/>
          <p14:tracePt t="188242" x="1638300" y="2749550"/>
          <p14:tracePt t="188258" x="1638300" y="2787650"/>
          <p14:tracePt t="188275" x="1644650" y="2825750"/>
          <p14:tracePt t="188291" x="1676400" y="2870200"/>
          <p14:tracePt t="188309" x="1727200" y="2908300"/>
          <p14:tracePt t="188325" x="1758950" y="2933700"/>
          <p14:tracePt t="188342" x="1784350" y="2946400"/>
          <p14:tracePt t="188343" x="1803400" y="2952750"/>
          <p14:tracePt t="188358" x="1809750" y="2952750"/>
          <p14:tracePt t="188375" x="1892300" y="2959100"/>
          <p14:tracePt t="188391" x="1962150" y="2959100"/>
          <p14:tracePt t="188408" x="2000250" y="2946400"/>
          <p14:tracePt t="188425" x="2025650" y="2927350"/>
          <p14:tracePt t="188442" x="2025650" y="2901950"/>
          <p14:tracePt t="188458" x="2032000" y="2882900"/>
          <p14:tracePt t="188475" x="2032000" y="2863850"/>
          <p14:tracePt t="188491" x="2032000" y="2857500"/>
          <p14:tracePt t="188508" x="2032000" y="2844800"/>
          <p14:tracePt t="188525" x="2025650" y="2832100"/>
          <p14:tracePt t="188542" x="2012950" y="2819400"/>
          <p14:tracePt t="188559" x="1981200" y="2800350"/>
          <p14:tracePt t="188578" x="1955800" y="2787650"/>
          <p14:tracePt t="188592" x="1943100" y="2774950"/>
          <p14:tracePt t="188608" x="1936750" y="2762250"/>
          <p14:tracePt t="188625" x="1924050" y="2755900"/>
          <p14:tracePt t="188641" x="1924050" y="2749550"/>
          <p14:tracePt t="188658" x="1917700" y="2749550"/>
          <p14:tracePt t="188675" x="1911350" y="2743200"/>
          <p14:tracePt t="188692" x="1905000" y="2717800"/>
          <p14:tracePt t="188708" x="1892300" y="2692400"/>
          <p14:tracePt t="188725" x="1866900" y="2654300"/>
          <p14:tracePt t="188742" x="1841500" y="2616200"/>
          <p14:tracePt t="188758" x="1828800" y="2609850"/>
          <p14:tracePt t="188759" x="1822450" y="2603500"/>
          <p14:tracePt t="188808" x="1809750" y="2603500"/>
          <p14:tracePt t="188816" x="1784350" y="2603500"/>
          <p14:tracePt t="188825" x="1746250" y="2603500"/>
          <p14:tracePt t="188842" x="1670050" y="2647950"/>
          <p14:tracePt t="188858" x="1612900" y="2686050"/>
          <p14:tracePt t="188875" x="1587500" y="2705100"/>
          <p14:tracePt t="188892" x="1581150" y="2730500"/>
          <p14:tracePt t="188908" x="1581150" y="2749550"/>
          <p14:tracePt t="188925" x="1581150" y="2755900"/>
          <p14:tracePt t="188942" x="1581150" y="2768600"/>
          <p14:tracePt t="188959" x="1593850" y="2787650"/>
          <p14:tracePt t="188978" x="1606550" y="2806700"/>
          <p14:tracePt t="188992" x="1612900" y="2819400"/>
          <p14:tracePt t="189008" x="1625600" y="2832100"/>
          <p14:tracePt t="189025" x="1638300" y="2838450"/>
          <p14:tracePt t="189042" x="1644650" y="2844800"/>
          <p14:tracePt t="189059" x="1651000" y="2857500"/>
          <p14:tracePt t="189075" x="1682750" y="2895600"/>
          <p14:tracePt t="189092" x="1708150" y="2946400"/>
          <p14:tracePt t="189108" x="1746250" y="3048000"/>
          <p14:tracePt t="189125" x="1803400" y="3257550"/>
          <p14:tracePt t="189142" x="2000250" y="3733800"/>
          <p14:tracePt t="189159" x="2076450" y="4121150"/>
          <p14:tracePt t="189160" x="2108200" y="4318000"/>
          <p14:tracePt t="189175" x="2152650" y="4648200"/>
          <p14:tracePt t="189192" x="2184400" y="4953000"/>
          <p14:tracePt t="189209" x="2222500" y="5200650"/>
          <p14:tracePt t="189225" x="2279650" y="5410200"/>
          <p14:tracePt t="189242" x="2330450" y="5556250"/>
          <p14:tracePt t="189258" x="2368550" y="5619750"/>
          <p14:tracePt t="189375" x="2355850" y="5619750"/>
          <p14:tracePt t="189383" x="2330450" y="5619750"/>
          <p14:tracePt t="189392" x="2305050" y="5619750"/>
          <p14:tracePt t="189409" x="2254250" y="5613400"/>
          <p14:tracePt t="189425" x="2184400" y="5588000"/>
          <p14:tracePt t="189442" x="2114550" y="5562600"/>
          <p14:tracePt t="189459" x="2076450" y="5549900"/>
          <p14:tracePt t="189475" x="2057400" y="5549900"/>
          <p14:tracePt t="189492" x="2051050" y="5543550"/>
          <p14:tracePt t="189509" x="2051050" y="5537200"/>
          <p14:tracePt t="189526" x="2044700" y="5530850"/>
          <p14:tracePt t="189542" x="2038350" y="5518150"/>
          <p14:tracePt t="189559" x="2006600" y="5454650"/>
          <p14:tracePt t="189575" x="1993900" y="5403850"/>
          <p14:tracePt t="189592" x="1987550" y="5372100"/>
          <p14:tracePt t="189609" x="1974850" y="5340350"/>
          <p14:tracePt t="189625" x="1924050" y="5283200"/>
          <p14:tracePt t="189642" x="1860550" y="5226050"/>
          <p14:tracePt t="189659" x="1828800" y="5213350"/>
          <p14:tracePt t="189675" x="1822450" y="5213350"/>
          <p14:tracePt t="189692" x="1822450" y="5207000"/>
          <p14:tracePt t="189708" x="1816100" y="5207000"/>
          <p14:tracePt t="189725" x="1803400" y="5207000"/>
          <p14:tracePt t="189726" x="1797050" y="5213350"/>
          <p14:tracePt t="189761" x="1797050" y="5219700"/>
          <p14:tracePt t="189777" x="1797050" y="5232400"/>
          <p14:tracePt t="189792" x="1809750" y="5245100"/>
          <p14:tracePt t="189809" x="1860550" y="5270500"/>
          <p14:tracePt t="189826" x="1879600" y="5270500"/>
          <p14:tracePt t="189842" x="1905000" y="5270500"/>
          <p14:tracePt t="189859" x="1943100" y="5270500"/>
          <p14:tracePt t="189875" x="1968500" y="5264150"/>
          <p14:tracePt t="189892" x="2000250" y="5245100"/>
          <p14:tracePt t="189909" x="2012950" y="5232400"/>
          <p14:tracePt t="189925" x="2019300" y="5232400"/>
          <p14:tracePt t="189960" x="2032000" y="5232400"/>
          <p14:tracePt t="189975" x="2057400" y="5232400"/>
          <p14:tracePt t="189992" x="2152650" y="5257800"/>
          <p14:tracePt t="190009" x="2241550" y="5289550"/>
          <p14:tracePt t="190025" x="2279650" y="5302250"/>
          <p14:tracePt t="190088" x="2292350" y="5302250"/>
          <p14:tracePt t="190104" x="2298700" y="5308600"/>
          <p14:tracePt t="190113" x="2311400" y="5308600"/>
          <p14:tracePt t="190207" x="2317750" y="5308600"/>
          <p14:tracePt t="190279" x="2330450" y="5308600"/>
          <p14:tracePt t="190344" x="2336800" y="5308600"/>
          <p14:tracePt t="190440" x="2324100" y="5289550"/>
          <p14:tracePt t="190447" x="2298700" y="5289550"/>
          <p14:tracePt t="190459" x="2260600" y="5276850"/>
          <p14:tracePt t="190476" x="2190750" y="5251450"/>
          <p14:tracePt t="190492" x="2095500" y="5226050"/>
          <p14:tracePt t="190509" x="1981200" y="5219700"/>
          <p14:tracePt t="190526" x="1911350" y="5219700"/>
          <p14:tracePt t="190527" x="1898650" y="5219700"/>
          <p14:tracePt t="190543" x="1892300" y="5219700"/>
          <p14:tracePt t="190543" x="1885950" y="5219700"/>
          <p14:tracePt t="190695" x="1879600" y="5219700"/>
          <p14:tracePt t="190712" x="1873250" y="5219700"/>
          <p14:tracePt t="190744" x="1866900" y="5219700"/>
          <p14:tracePt t="190919" x="1879600" y="5219700"/>
          <p14:tracePt t="190928" x="1924050" y="5226050"/>
          <p14:tracePt t="190938" x="2000250" y="5245100"/>
          <p14:tracePt t="190944" x="2070100" y="5245100"/>
          <p14:tracePt t="190959" x="2190750" y="5251450"/>
          <p14:tracePt t="190977" x="2247900" y="5251450"/>
          <p14:tracePt t="190993" x="2266950" y="5251450"/>
          <p14:tracePt t="191096" x="2254250" y="5251450"/>
          <p14:tracePt t="191103" x="2235200" y="5251450"/>
          <p14:tracePt t="191112" x="2197100" y="5251450"/>
          <p14:tracePt t="191126" x="2165350" y="5251450"/>
          <p14:tracePt t="191143" x="2082800" y="5245100"/>
          <p14:tracePt t="191162" x="1955800" y="5238750"/>
          <p14:tracePt t="191176" x="1917700" y="5238750"/>
          <p14:tracePt t="191193" x="1905000" y="5238750"/>
          <p14:tracePt t="191249" x="1917700" y="5238750"/>
          <p14:tracePt t="191255" x="1930400" y="5245100"/>
          <p14:tracePt t="191266" x="1936750" y="5245100"/>
          <p14:tracePt t="191276" x="1943100" y="5245100"/>
          <p14:tracePt t="191292" x="1974850" y="5251450"/>
          <p14:tracePt t="191310" x="2006600" y="5257800"/>
          <p14:tracePt t="191326" x="2038350" y="5257800"/>
          <p14:tracePt t="191343" x="2057400" y="5264150"/>
          <p14:tracePt t="191496" x="2063750" y="5264150"/>
          <p14:tracePt t="191503" x="2101850" y="5264150"/>
          <p14:tracePt t="191510" x="2152650" y="5264150"/>
          <p14:tracePt t="191526" x="2171700" y="5264150"/>
          <p14:tracePt t="191543" x="2197100" y="5264150"/>
          <p14:tracePt t="191560" x="2203450" y="5264150"/>
          <p14:tracePt t="191639" x="2190750" y="5264150"/>
          <p14:tracePt t="191650" x="2152650" y="5264150"/>
          <p14:tracePt t="191657" x="2120900" y="5264150"/>
          <p14:tracePt t="191666" x="2082800" y="5264150"/>
          <p14:tracePt t="191676" x="2032000" y="5264150"/>
          <p14:tracePt t="191693" x="1993900" y="5264150"/>
          <p14:tracePt t="191709" x="1968500" y="5264150"/>
          <p14:tracePt t="191939" x="1968500" y="5257800"/>
          <p14:tracePt t="191944" x="1955800" y="5257800"/>
          <p14:tracePt t="191951" x="1955800" y="5251450"/>
          <p14:tracePt t="191960" x="1949450" y="5245100"/>
          <p14:tracePt t="191994" x="1943100" y="5245100"/>
          <p14:tracePt t="192009" x="1936750" y="5245100"/>
          <p14:tracePt t="192043" x="1924050" y="5245100"/>
          <p14:tracePt t="192059" x="1924050" y="5238750"/>
          <p14:tracePt t="192152" x="1968500" y="5238750"/>
          <p14:tracePt t="192159" x="2012950" y="5238750"/>
          <p14:tracePt t="192176" x="2095500" y="5238750"/>
          <p14:tracePt t="192193" x="2152650" y="5238750"/>
          <p14:tracePt t="192315" x="2139950" y="5232400"/>
          <p14:tracePt t="192319" x="2101850" y="5226050"/>
          <p14:tracePt t="192328" x="2063750" y="5226050"/>
          <p14:tracePt t="192343" x="2006600" y="5219700"/>
          <p14:tracePt t="192360" x="1993900" y="5213350"/>
          <p14:tracePt t="192463" x="2000250" y="5213350"/>
          <p14:tracePt t="192483" x="2006600" y="5213350"/>
          <p14:tracePt t="192501" x="2019300" y="5213350"/>
          <p14:tracePt t="192504" x="2025650" y="5213350"/>
          <p14:tracePt t="192519" x="2044700" y="5219700"/>
          <p14:tracePt t="192528" x="2051050" y="5219700"/>
          <p14:tracePt t="192543" x="2095500" y="5232400"/>
          <p14:tracePt t="192559" x="2203450" y="5257800"/>
          <p14:tracePt t="192576" x="2292350" y="5264150"/>
          <p14:tracePt t="192593" x="2368550" y="5270500"/>
          <p14:tracePt t="192610" x="2393950" y="5270500"/>
          <p14:tracePt t="192626" x="2400300" y="5270500"/>
          <p14:tracePt t="192643" x="2413000" y="5270500"/>
          <p14:tracePt t="192660" x="2432050" y="5270500"/>
          <p14:tracePt t="192676" x="2476500" y="5270500"/>
          <p14:tracePt t="192693" x="2520950" y="5270500"/>
          <p14:tracePt t="192710" x="2546350" y="5270500"/>
          <p14:tracePt t="192726" x="2552700" y="5270500"/>
          <p14:tracePt t="192760" x="2559050" y="5270500"/>
          <p14:tracePt t="192777" x="2578100" y="5270500"/>
          <p14:tracePt t="192810" x="2584450" y="5270500"/>
          <p14:tracePt t="192937" x="2590800" y="5270500"/>
          <p14:tracePt t="192943" x="2603500" y="5276850"/>
          <p14:tracePt t="192951" x="2628900" y="5283200"/>
          <p14:tracePt t="192960" x="2654300" y="5289550"/>
          <p14:tracePt t="192977" x="2743200" y="5314950"/>
          <p14:tracePt t="192993" x="2806700" y="5346700"/>
          <p14:tracePt t="193010" x="2857500" y="5359400"/>
          <p14:tracePt t="193026" x="2921000" y="5378450"/>
          <p14:tracePt t="193043" x="3028950" y="5410200"/>
          <p14:tracePt t="193061" x="3162300" y="5441950"/>
          <p14:tracePt t="193077" x="3308350" y="5467350"/>
          <p14:tracePt t="193093" x="3416300" y="5480050"/>
          <p14:tracePt t="193110" x="3454400" y="5480050"/>
          <p14:tracePt t="193111" x="3467100" y="5480050"/>
          <p14:tracePt t="193126" x="3473450" y="5480050"/>
          <p14:tracePt t="193127" x="3492500" y="5473700"/>
          <p14:tracePt t="193143" x="3517900" y="5473700"/>
          <p14:tracePt t="193160" x="3556000" y="5454650"/>
          <p14:tracePt t="193176" x="3600450" y="5448300"/>
          <p14:tracePt t="193193" x="3638550" y="5422900"/>
          <p14:tracePt t="193210" x="3670300" y="5391150"/>
          <p14:tracePt t="193227" x="3689350" y="5340350"/>
          <p14:tracePt t="193243" x="3708400" y="5295900"/>
          <p14:tracePt t="193260" x="3721100" y="5245100"/>
          <p14:tracePt t="193277" x="3746500" y="5200650"/>
          <p14:tracePt t="193293" x="3746500" y="5162550"/>
          <p14:tracePt t="193294" x="3746500" y="5137150"/>
          <p14:tracePt t="193310" x="3746500" y="5118100"/>
          <p14:tracePt t="193327" x="3746500" y="5022850"/>
          <p14:tracePt t="193343" x="3721100" y="4991100"/>
          <p14:tracePt t="193360" x="3702050" y="4965700"/>
          <p14:tracePt t="193377" x="3663950" y="4940300"/>
          <p14:tracePt t="193393" x="3594100" y="4908550"/>
          <p14:tracePt t="193410" x="3498850" y="4876800"/>
          <p14:tracePt t="193426" x="3390900" y="4857750"/>
          <p14:tracePt t="193444" x="3295650" y="4851400"/>
          <p14:tracePt t="193460" x="3194050" y="4832350"/>
          <p14:tracePt t="193477" x="3098800" y="4832350"/>
          <p14:tracePt t="193493" x="3016250" y="4832350"/>
          <p14:tracePt t="193510" x="2952750" y="4838700"/>
          <p14:tracePt t="193527" x="2787650" y="4895850"/>
          <p14:tracePt t="193543" x="2667000" y="4933950"/>
          <p14:tracePt t="193560" x="2552700" y="5003800"/>
          <p14:tracePt t="193577" x="2501900" y="5041900"/>
          <p14:tracePt t="193593" x="2470150" y="5067300"/>
          <p14:tracePt t="193610" x="2451100" y="5092700"/>
          <p14:tracePt t="193627" x="2438400" y="5130800"/>
          <p14:tracePt t="193643" x="2438400" y="5187950"/>
          <p14:tracePt t="193660" x="2438400" y="5264150"/>
          <p14:tracePt t="193677" x="2489200" y="5391150"/>
          <p14:tracePt t="193693" x="2559050" y="5511800"/>
          <p14:tracePt t="193710" x="2635250" y="5607050"/>
          <p14:tracePt t="193727" x="2768600" y="5657850"/>
          <p14:tracePt t="193743" x="2870200" y="5683250"/>
          <p14:tracePt t="193760" x="2971800" y="5689600"/>
          <p14:tracePt t="193777" x="3060700" y="5689600"/>
          <p14:tracePt t="193793" x="3149600" y="5689600"/>
          <p14:tracePt t="193810" x="3238500" y="5670550"/>
          <p14:tracePt t="193827" x="3314700" y="5626100"/>
          <p14:tracePt t="193844" x="3365500" y="5588000"/>
          <p14:tracePt t="193860" x="3435350" y="5524500"/>
          <p14:tracePt t="193877" x="3473450" y="5486400"/>
          <p14:tracePt t="193893" x="3492500" y="5448300"/>
          <p14:tracePt t="193910" x="3517900" y="5422900"/>
          <p14:tracePt t="193911" x="3517900" y="5403850"/>
          <p14:tracePt t="193927" x="3524250" y="5365750"/>
          <p14:tracePt t="193943" x="3524250" y="5308600"/>
          <p14:tracePt t="193960" x="3524250" y="5257800"/>
          <p14:tracePt t="193977" x="3505200" y="5130800"/>
          <p14:tracePt t="193994" x="3467100" y="5035550"/>
          <p14:tracePt t="194010" x="3416300" y="4972050"/>
          <p14:tracePt t="194027" x="3378200" y="4953000"/>
          <p14:tracePt t="194043" x="3289300" y="4933950"/>
          <p14:tracePt t="194060" x="3206750" y="4921250"/>
          <p14:tracePt t="194077" x="3143250" y="4921250"/>
          <p14:tracePt t="194094" x="3130550" y="4921250"/>
          <p14:tracePt t="194127" x="3124200" y="4921250"/>
          <p14:tracePt t="194143" x="3124200" y="4933950"/>
          <p14:tracePt t="194177" x="3124200" y="4953000"/>
          <p14:tracePt t="194193" x="3143250" y="4997450"/>
          <p14:tracePt t="194210" x="3270250" y="5060950"/>
          <p14:tracePt t="194227" x="3378200" y="5149850"/>
          <p14:tracePt t="194244" x="3562350" y="5232400"/>
          <p14:tracePt t="194260" x="3702050" y="5276850"/>
          <p14:tracePt t="194277" x="3816350" y="5308600"/>
          <p14:tracePt t="194293" x="3937000" y="5346700"/>
          <p14:tracePt t="194296" x="4000500" y="5365750"/>
          <p14:tracePt t="194310" x="4057650" y="5372100"/>
          <p14:tracePt t="194311" x="4121150" y="5372100"/>
          <p14:tracePt t="194327" x="4165600" y="5378450"/>
          <p14:tracePt t="194407" x="4159250" y="5378450"/>
          <p14:tracePt t="194417" x="4152900" y="5372100"/>
          <p14:tracePt t="194424" x="4140200" y="5365750"/>
          <p14:tracePt t="194433" x="4121150" y="5359400"/>
          <p14:tracePt t="194443" x="4089400" y="5353050"/>
          <p14:tracePt t="194460" x="3987800" y="5327650"/>
          <p14:tracePt t="194477" x="3867150" y="5308600"/>
          <p14:tracePt t="194494" x="3810000" y="5308600"/>
          <p14:tracePt t="194591" x="3803650" y="5308600"/>
          <p14:tracePt t="194601" x="3803650" y="5302250"/>
          <p14:tracePt t="194625" x="3803650" y="5295900"/>
          <p14:tracePt t="194639" x="3803650" y="5289550"/>
          <p14:tracePt t="194671" x="3803650" y="5283200"/>
          <p14:tracePt t="194682" x="3803650" y="5276850"/>
          <p14:tracePt t="194713" x="3803650" y="5270500"/>
          <p14:tracePt t="194759" x="3797300" y="5270500"/>
          <p14:tracePt t="194815" x="3797300" y="5283200"/>
          <p14:tracePt t="194823" x="3803650" y="5295900"/>
          <p14:tracePt t="194833" x="3854450" y="5314950"/>
          <p14:tracePt t="194843" x="3911600" y="5334000"/>
          <p14:tracePt t="194860" x="4038600" y="5384800"/>
          <p14:tracePt t="194877" x="4159250" y="5403850"/>
          <p14:tracePt t="194894" x="4279900" y="5435600"/>
          <p14:tracePt t="194896" x="4324350" y="5435600"/>
          <p14:tracePt t="194911" x="4343400" y="5448300"/>
          <p14:tracePt t="194927" x="4375150" y="5448300"/>
          <p14:tracePt t="194944" x="4400550" y="5448300"/>
          <p14:tracePt t="194960" x="4438650" y="5448300"/>
          <p14:tracePt t="194977" x="4508500" y="5448300"/>
          <p14:tracePt t="194994" x="4546600" y="5441950"/>
          <p14:tracePt t="195010" x="4572000" y="5416550"/>
          <p14:tracePt t="195027" x="4584700" y="5378450"/>
          <p14:tracePt t="195044" x="4591050" y="5353050"/>
          <p14:tracePt t="195060" x="4597400" y="5334000"/>
          <p14:tracePt t="195077" x="4597400" y="5308600"/>
          <p14:tracePt t="195094" x="4610100" y="5283200"/>
          <p14:tracePt t="195110" x="4610100" y="5245100"/>
          <p14:tracePt t="195127" x="4610100" y="5162550"/>
          <p14:tracePt t="195144" x="4610100" y="5130800"/>
          <p14:tracePt t="195161" x="4597400" y="5086350"/>
          <p14:tracePt t="195177" x="4565650" y="5022850"/>
          <p14:tracePt t="195194" x="4508500" y="4959350"/>
          <p14:tracePt t="195211" x="4457700" y="4908550"/>
          <p14:tracePt t="195227" x="4362450" y="4876800"/>
          <p14:tracePt t="195244" x="4279900" y="4870450"/>
          <p14:tracePt t="195261" x="4171950" y="4857750"/>
          <p14:tracePt t="195277" x="4083050" y="4857750"/>
          <p14:tracePt t="195294" x="3994150" y="4857750"/>
          <p14:tracePt t="195310" x="3841750" y="4857750"/>
          <p14:tracePt t="195327" x="3721100" y="4870450"/>
          <p14:tracePt t="195344" x="3594100" y="4889500"/>
          <p14:tracePt t="195361" x="3486150" y="4921250"/>
          <p14:tracePt t="195377" x="3409950" y="4953000"/>
          <p14:tracePt t="195394" x="3378200" y="4997450"/>
          <p14:tracePt t="195411" x="3371850" y="5029200"/>
          <p14:tracePt t="195427" x="3371850" y="5067300"/>
          <p14:tracePt t="195444" x="3365500" y="5118100"/>
          <p14:tracePt t="195461" x="3365500" y="5168900"/>
          <p14:tracePt t="195477" x="3365500" y="5232400"/>
          <p14:tracePt t="195481" x="3390900" y="5270500"/>
          <p14:tracePt t="195494" x="3429000" y="5321300"/>
          <p14:tracePt t="195511" x="3511550" y="5372100"/>
          <p14:tracePt t="195527" x="3676650" y="5461000"/>
          <p14:tracePt t="195544" x="3778250" y="5492750"/>
          <p14:tracePt t="195561" x="3867150" y="5505450"/>
          <p14:tracePt t="195577" x="3962400" y="5524500"/>
          <p14:tracePt t="195594" x="4064000" y="5524500"/>
          <p14:tracePt t="195611" x="4165600" y="5524500"/>
          <p14:tracePt t="195627" x="4248150" y="5486400"/>
          <p14:tracePt t="195644" x="4305300" y="5435600"/>
          <p14:tracePt t="195661" x="4330700" y="5372100"/>
          <p14:tracePt t="195677" x="4349750" y="5327650"/>
          <p14:tracePt t="195694" x="4356100" y="5295900"/>
          <p14:tracePt t="195695" x="4356100" y="5289550"/>
          <p14:tracePt t="195711" x="4356100" y="5270500"/>
          <p14:tracePt t="195727" x="4356100" y="5245100"/>
          <p14:tracePt t="195744" x="4356100" y="5238750"/>
          <p14:tracePt t="195761" x="4356100" y="5232400"/>
          <p14:tracePt t="195839" x="4368800" y="5232400"/>
          <p14:tracePt t="195851" x="4438650" y="5251450"/>
          <p14:tracePt t="195856" x="4521200" y="5270500"/>
          <p14:tracePt t="195864" x="4603750" y="5302250"/>
          <p14:tracePt t="195877" x="4705350" y="5314950"/>
          <p14:tracePt t="195894" x="4902200" y="5353050"/>
          <p14:tracePt t="195895" x="4984750" y="5359400"/>
          <p14:tracePt t="195911" x="5105400" y="5372100"/>
          <p14:tracePt t="195927" x="5168900" y="5372100"/>
          <p14:tracePt t="195944" x="5194300" y="5372100"/>
          <p14:tracePt t="195961" x="5226050" y="5372100"/>
          <p14:tracePt t="195977" x="5251450" y="5372100"/>
          <p14:tracePt t="195994" x="5270500" y="5372100"/>
          <p14:tracePt t="196011" x="5283200" y="5372100"/>
          <p14:tracePt t="196028" x="5289550" y="5365750"/>
          <p14:tracePt t="196044" x="5289550" y="5340350"/>
          <p14:tracePt t="196061" x="5295900" y="5308600"/>
          <p14:tracePt t="196077" x="5295900" y="5289550"/>
          <p14:tracePt t="196094" x="5295900" y="5270500"/>
          <p14:tracePt t="196095" x="5295900" y="5264150"/>
          <p14:tracePt t="196111" x="5251450" y="5238750"/>
          <p14:tracePt t="196127" x="5162550" y="5207000"/>
          <p14:tracePt t="196144" x="5073650" y="5194300"/>
          <p14:tracePt t="196161" x="5022850" y="5194300"/>
          <p14:tracePt t="196178" x="5003800" y="5194300"/>
          <p14:tracePt t="196311" x="5016500" y="5194300"/>
          <p14:tracePt t="196319" x="5041900" y="5194300"/>
          <p14:tracePt t="196328" x="5086350" y="5194300"/>
          <p14:tracePt t="196344" x="5207000" y="5232400"/>
          <p14:tracePt t="196361" x="5429250" y="5295900"/>
          <p14:tracePt t="196377" x="5708650" y="5334000"/>
          <p14:tracePt t="196394" x="5943600" y="5359400"/>
          <p14:tracePt t="196411" x="6178550" y="5397500"/>
          <p14:tracePt t="196427" x="6369050" y="5416550"/>
          <p14:tracePt t="196444" x="6508750" y="5422900"/>
          <p14:tracePt t="196461" x="6648450" y="5422900"/>
          <p14:tracePt t="196462" x="6705600" y="5422900"/>
          <p14:tracePt t="196478" x="6775450" y="5403850"/>
          <p14:tracePt t="196494" x="6877050" y="5340350"/>
          <p14:tracePt t="196496" x="6915150" y="5302250"/>
          <p14:tracePt t="196514" x="6953250" y="5219700"/>
          <p14:tracePt t="196528" x="6953250" y="5130800"/>
          <p14:tracePt t="196544" x="6953250" y="5067300"/>
          <p14:tracePt t="196561" x="6940550" y="4946650"/>
          <p14:tracePt t="196579" x="6902450" y="4851400"/>
          <p14:tracePt t="196595" x="6851650" y="4806950"/>
          <p14:tracePt t="196611" x="6800850" y="4775200"/>
          <p14:tracePt t="196628" x="6667500" y="4743450"/>
          <p14:tracePt t="196644" x="6508750" y="4743450"/>
          <p14:tracePt t="196661" x="6299200" y="4743450"/>
          <p14:tracePt t="196678" x="6115050" y="4743450"/>
          <p14:tracePt t="196694" x="5924550" y="4743450"/>
          <p14:tracePt t="196695" x="5816600" y="4749800"/>
          <p14:tracePt t="196711" x="5588000" y="4819650"/>
          <p14:tracePt t="196728" x="5378450" y="4895850"/>
          <p14:tracePt t="196745" x="5200650" y="4978400"/>
          <p14:tracePt t="196762" x="5060950" y="5073650"/>
          <p14:tracePt t="196778" x="4984750" y="5162550"/>
          <p14:tracePt t="196795" x="4946650" y="5245100"/>
          <p14:tracePt t="196813" x="4933950" y="5308600"/>
          <p14:tracePt t="196828" x="4933950" y="5353050"/>
          <p14:tracePt t="196844" x="4933950" y="5391150"/>
          <p14:tracePt t="196861" x="4940300" y="5422900"/>
          <p14:tracePt t="196878" x="4991100" y="5480050"/>
          <p14:tracePt t="196879" x="5022850" y="5505450"/>
          <p14:tracePt t="196894" x="5067300" y="5537200"/>
          <p14:tracePt t="196911" x="5276850" y="5613400"/>
          <p14:tracePt t="196928" x="5429250" y="5638800"/>
          <p14:tracePt t="196944" x="5530850" y="5638800"/>
          <p14:tracePt t="196961" x="5588000" y="5638800"/>
          <p14:tracePt t="196978" x="5632450" y="5638800"/>
          <p14:tracePt t="196995" x="5676900" y="5632450"/>
          <p14:tracePt t="197011" x="5759450" y="5607050"/>
          <p14:tracePt t="197028" x="5867400" y="5543550"/>
          <p14:tracePt t="197045" x="5969000" y="5461000"/>
          <p14:tracePt t="197061" x="6045200" y="5359400"/>
          <p14:tracePt t="197078" x="6096000" y="5276850"/>
          <p14:tracePt t="197079" x="6102350" y="5251450"/>
          <p14:tracePt t="197094" x="6115050" y="5213350"/>
          <p14:tracePt t="197111" x="6121400" y="5149850"/>
          <p14:tracePt t="197128" x="6121400" y="5137150"/>
          <p14:tracePt t="197145" x="6121400" y="5118100"/>
          <p14:tracePt t="197153" x="6121400" y="5105400"/>
          <p14:tracePt t="197161" x="6121400" y="5099050"/>
          <p14:tracePt t="197178" x="6121400" y="5080000"/>
          <p14:tracePt t="197194" x="6115050" y="5073650"/>
          <p14:tracePt t="197211" x="6108700" y="5067300"/>
          <p14:tracePt t="197228" x="6102350" y="5067300"/>
          <p14:tracePt t="197244" x="6096000" y="5067300"/>
          <p14:tracePt t="197261" x="6089650" y="5067300"/>
          <p14:tracePt t="197278" x="6089650" y="5060950"/>
          <p14:tracePt t="197312" x="6083300" y="5060950"/>
          <p14:tracePt t="197375" x="6076950" y="5060950"/>
          <p14:tracePt t="197560" x="6070600" y="5067300"/>
          <p14:tracePt t="197591" x="6070600" y="5073650"/>
          <p14:tracePt t="197743" x="6064250" y="5080000"/>
          <p14:tracePt t="197786" x="6057900" y="5086350"/>
          <p14:tracePt t="198031" x="6045200" y="5099050"/>
          <p14:tracePt t="198050" x="6038850" y="5105400"/>
          <p14:tracePt t="198071" x="6032500" y="5111750"/>
          <p14:tracePt t="198079" x="6026150" y="5111750"/>
          <p14:tracePt t="198087" x="6019800" y="5118100"/>
          <p14:tracePt t="198111" x="6013450" y="5118100"/>
          <p14:tracePt t="198143" x="6007100" y="5118100"/>
          <p14:tracePt t="198159" x="6000750" y="5118100"/>
          <p14:tracePt t="198169" x="5981700" y="5118100"/>
          <p14:tracePt t="198178" x="5969000" y="5111750"/>
          <p14:tracePt t="198195" x="5886450" y="5086350"/>
          <p14:tracePt t="198211" x="5791200" y="5054600"/>
          <p14:tracePt t="198228" x="5689600" y="5048250"/>
          <p14:tracePt t="198245" x="5600700" y="5048250"/>
          <p14:tracePt t="198261" x="5524500" y="5048250"/>
          <p14:tracePt t="198279" x="5448300" y="5048250"/>
          <p14:tracePt t="198295" x="5346700" y="5048250"/>
          <p14:tracePt t="198312" x="5226050" y="5060950"/>
          <p14:tracePt t="198328" x="5105400" y="5080000"/>
          <p14:tracePt t="198346" x="5029200" y="5092700"/>
          <p14:tracePt t="198362" x="4984750" y="5111750"/>
          <p14:tracePt t="198535" x="4978400" y="5105400"/>
          <p14:tracePt t="198544" x="4972050" y="5060950"/>
          <p14:tracePt t="198553" x="4972050" y="5041900"/>
          <p14:tracePt t="198561" x="4972050" y="5035550"/>
          <p14:tracePt t="199264" x="4965700" y="5041900"/>
          <p14:tracePt t="199271" x="4908550" y="5092700"/>
          <p14:tracePt t="199280" x="4845050" y="5137150"/>
          <p14:tracePt t="199295" x="4667250" y="5257800"/>
          <p14:tracePt t="199313" x="4527550" y="5314950"/>
          <p14:tracePt t="199329" x="4394200" y="5353050"/>
          <p14:tracePt t="199345" x="4260850" y="5397500"/>
          <p14:tracePt t="199362" x="4191000" y="5448300"/>
          <p14:tracePt t="199378" x="4178300" y="5549900"/>
          <p14:tracePt t="199395" x="4241800" y="5657850"/>
          <p14:tracePt t="199412" x="4381500" y="5695950"/>
          <p14:tracePt t="199429" x="4565650" y="5695950"/>
          <p14:tracePt t="199445" x="4711700" y="5664200"/>
          <p14:tracePt t="199446" x="4762500" y="5651500"/>
          <p14:tracePt t="199462" x="4826000" y="5645150"/>
          <p14:tracePt t="199463" x="4857750" y="5645150"/>
          <p14:tracePt t="199478" x="4959350" y="5645150"/>
          <p14:tracePt t="199495" x="5124450" y="5657850"/>
          <p14:tracePt t="199512" x="5257800" y="5664200"/>
          <p14:tracePt t="199529" x="5283200" y="5664200"/>
          <p14:tracePt t="199545" x="5283200" y="5657850"/>
          <p14:tracePt t="199562" x="5283200" y="5619750"/>
          <p14:tracePt t="199578" x="5283200" y="5613400"/>
          <p14:tracePt t="199595" x="5289550" y="5607050"/>
          <p14:tracePt t="199612" x="5327650" y="5600700"/>
          <p14:tracePt t="199628" x="5397500" y="5588000"/>
          <p14:tracePt t="199645" x="5435600" y="5549900"/>
          <p14:tracePt t="199646" x="5448300" y="5543550"/>
          <p14:tracePt t="199662" x="5461000" y="5518150"/>
          <p14:tracePt t="199679" x="5480050" y="5486400"/>
          <p14:tracePt t="199695" x="5575300" y="5429250"/>
          <p14:tracePt t="199712" x="5638800" y="5410200"/>
          <p14:tracePt t="199729" x="5651500" y="5397500"/>
          <p14:tracePt t="199745" x="5657850" y="5378450"/>
          <p14:tracePt t="199762" x="5619750" y="5353050"/>
          <p14:tracePt t="199779" x="5505450" y="5321300"/>
          <p14:tracePt t="199795" x="5410200" y="5314950"/>
          <p14:tracePt t="199812" x="5365750" y="5314950"/>
          <p14:tracePt t="199829" x="5346700" y="5314950"/>
          <p14:tracePt t="199845" x="5334000" y="5314950"/>
          <p14:tracePt t="199862" x="5308600" y="5308600"/>
          <p14:tracePt t="199863" x="5302250" y="5295900"/>
          <p14:tracePt t="199879" x="5283200" y="5295900"/>
          <p14:tracePt t="199895" x="5257800" y="5289550"/>
          <p14:tracePt t="199939" x="5251450" y="5283200"/>
          <p14:tracePt t="199953" x="5251450" y="5276850"/>
          <p14:tracePt t="199962" x="5238750" y="5264150"/>
          <p14:tracePt t="199979" x="5232400" y="5245100"/>
          <p14:tracePt t="199995" x="5226050" y="5232400"/>
          <p14:tracePt t="200012" x="5219700" y="5232400"/>
          <p14:tracePt t="200063" x="5207000" y="5232400"/>
          <p14:tracePt t="200071" x="5194300" y="5226050"/>
          <p14:tracePt t="200079" x="5175250" y="5219700"/>
          <p14:tracePt t="200095" x="5137150" y="5200650"/>
          <p14:tracePt t="200113" x="5105400" y="5200650"/>
          <p14:tracePt t="200129" x="5080000" y="5200650"/>
          <p14:tracePt t="200145" x="5073650" y="5200650"/>
          <p14:tracePt t="200162" x="5060950" y="5200650"/>
          <p14:tracePt t="200179" x="5048250" y="5200650"/>
          <p14:tracePt t="200196" x="5035550" y="5200650"/>
          <p14:tracePt t="200212" x="5022850" y="5200650"/>
          <p14:tracePt t="200229" x="5016500" y="5200650"/>
          <p14:tracePt t="200401" x="5022850" y="5200650"/>
          <p14:tracePt t="200408" x="5073650" y="5200650"/>
          <p14:tracePt t="200418" x="5137150" y="5200650"/>
          <p14:tracePt t="200429" x="5226050" y="5219700"/>
          <p14:tracePt t="200446" x="5391150" y="5232400"/>
          <p14:tracePt t="200462" x="5518150" y="5251450"/>
          <p14:tracePt t="200479" x="5562600" y="5251450"/>
          <p14:tracePt t="200495" x="5568950" y="5251450"/>
          <p14:tracePt t="200513" x="5594350" y="5251450"/>
          <p14:tracePt t="200529" x="5638800" y="5251450"/>
          <p14:tracePt t="200546" x="5689600" y="5251450"/>
          <p14:tracePt t="200562" x="5740400" y="5251450"/>
          <p14:tracePt t="200579" x="5759450" y="5245100"/>
          <p14:tracePt t="200596" x="5772150" y="5238750"/>
          <p14:tracePt t="200612" x="5778500" y="5238750"/>
          <p14:tracePt t="200629" x="5810250" y="5238750"/>
          <p14:tracePt t="200630" x="5829300" y="5238750"/>
          <p14:tracePt t="200646" x="5835650" y="5238750"/>
          <p14:tracePt t="200662" x="5854700" y="5238750"/>
          <p14:tracePt t="200711" x="5861050" y="5238750"/>
          <p14:tracePt t="200720" x="5880100" y="5238750"/>
          <p14:tracePt t="200729" x="5899150" y="5238750"/>
          <p14:tracePt t="200746" x="5962650" y="5238750"/>
          <p14:tracePt t="200762" x="6000750" y="5251450"/>
          <p14:tracePt t="200935" x="6007100" y="5251450"/>
          <p14:tracePt t="200944" x="6026150" y="5251450"/>
          <p14:tracePt t="200954" x="6045200" y="5251450"/>
          <p14:tracePt t="200963" x="6051550" y="5251450"/>
          <p14:tracePt t="200979" x="6057900" y="5251450"/>
          <p14:tracePt t="201048" x="6064250" y="5251450"/>
          <p14:tracePt t="201143" x="6070600" y="5251450"/>
          <p14:tracePt t="201192" x="6076950" y="5251450"/>
          <p14:tracePt t="201232" x="6070600" y="5245100"/>
          <p14:tracePt t="201239" x="6051550" y="5232400"/>
          <p14:tracePt t="201250" x="6045200" y="5232400"/>
          <p14:tracePt t="201263" x="6032500" y="5232400"/>
          <p14:tracePt t="201279" x="5924550" y="5213350"/>
          <p14:tracePt t="201296" x="5835650" y="5200650"/>
          <p14:tracePt t="201313" x="5727700" y="5187950"/>
          <p14:tracePt t="201329" x="5638800" y="5168900"/>
          <p14:tracePt t="201346" x="5568950" y="5168900"/>
          <p14:tracePt t="201362" x="5537200" y="5168900"/>
          <p14:tracePt t="201379" x="5511800" y="5168900"/>
          <p14:tracePt t="201396" x="5499100" y="5168900"/>
          <p14:tracePt t="201413" x="5467350" y="5168900"/>
          <p14:tracePt t="201429" x="5416550" y="5168900"/>
          <p14:tracePt t="201430" x="5384800" y="5168900"/>
          <p14:tracePt t="201446" x="5334000" y="5168900"/>
          <p14:tracePt t="201462" x="5245100" y="5168900"/>
          <p14:tracePt t="201479" x="5162550" y="5168900"/>
          <p14:tracePt t="201497" x="5130800" y="5168900"/>
          <p14:tracePt t="201513" x="5092700" y="5168900"/>
          <p14:tracePt t="201529" x="5035550" y="5168900"/>
          <p14:tracePt t="201546" x="4991100" y="5168900"/>
          <p14:tracePt t="201562" x="4972050" y="5168900"/>
          <p14:tracePt t="201579" x="4965700" y="5168900"/>
          <p14:tracePt t="201613" x="4959350" y="5168900"/>
          <p14:tracePt t="201629" x="4933950" y="5168900"/>
          <p14:tracePt t="201646" x="4870450" y="5168900"/>
          <p14:tracePt t="201647" x="4832350" y="5168900"/>
          <p14:tracePt t="201663" x="4800600" y="5168900"/>
          <p14:tracePt t="201679" x="4749800" y="5168900"/>
          <p14:tracePt t="201696" x="4737100" y="5168900"/>
          <p14:tracePt t="201737" x="4730750" y="5168900"/>
          <p14:tracePt t="201746" x="4724400" y="5168900"/>
          <p14:tracePt t="201763" x="4718050" y="5168900"/>
          <p14:tracePt t="201855" x="4730750" y="5168900"/>
          <p14:tracePt t="201863" x="4743450" y="5168900"/>
          <p14:tracePt t="201879" x="4813300" y="5168900"/>
          <p14:tracePt t="201896" x="4902200" y="5181600"/>
          <p14:tracePt t="201913" x="5010150" y="5181600"/>
          <p14:tracePt t="201929" x="5092700" y="5181600"/>
          <p14:tracePt t="201946" x="5168900" y="5181600"/>
          <p14:tracePt t="201963" x="5226050" y="5181600"/>
          <p14:tracePt t="201979" x="5308600" y="5200650"/>
          <p14:tracePt t="201997" x="5403850" y="5213350"/>
          <p14:tracePt t="202013" x="5499100" y="5219700"/>
          <p14:tracePt t="202029" x="5568950" y="5232400"/>
          <p14:tracePt t="202046" x="5632450" y="5232400"/>
          <p14:tracePt t="202048" x="5651500" y="5232400"/>
          <p14:tracePt t="202064" x="5683250" y="5232400"/>
          <p14:tracePt t="202079" x="5708650" y="5232400"/>
          <p14:tracePt t="202096" x="5740400" y="5238750"/>
          <p14:tracePt t="202113" x="5797550" y="5245100"/>
          <p14:tracePt t="202130" x="5867400" y="5251450"/>
          <p14:tracePt t="202146" x="5880100" y="5251450"/>
          <p14:tracePt t="202163" x="5886450" y="5251450"/>
          <p14:tracePt t="202218" x="5899150" y="5251450"/>
          <p14:tracePt t="202223" x="5911850" y="5251450"/>
          <p14:tracePt t="202232" x="5924550" y="5251450"/>
          <p14:tracePt t="202246" x="5937250" y="5251450"/>
          <p14:tracePt t="202303" x="5943600" y="5251450"/>
          <p14:tracePt t="202320" x="5956300" y="5251450"/>
          <p14:tracePt t="202337" x="5962650" y="5251450"/>
          <p14:tracePt t="202344" x="5975350" y="5251450"/>
          <p14:tracePt t="202359" x="5981700" y="5251450"/>
          <p14:tracePt t="202369" x="5988050" y="5251450"/>
          <p14:tracePt t="202379" x="5994400" y="5251450"/>
          <p14:tracePt t="202396" x="6026150" y="5251450"/>
          <p14:tracePt t="202413" x="6057900" y="5251450"/>
          <p14:tracePt t="202429" x="6076950" y="5251450"/>
          <p14:tracePt t="203959" x="6083300" y="5251450"/>
          <p14:tracePt t="203991" x="6083300" y="5257800"/>
          <p14:tracePt t="204033" x="6070600" y="5257800"/>
          <p14:tracePt t="204047" x="6064250" y="5257800"/>
          <p14:tracePt t="204072" x="6051550" y="5257800"/>
          <p14:tracePt t="204280" x="6045200" y="5257800"/>
          <p14:tracePt t="205904" x="6032500" y="5264150"/>
          <p14:tracePt t="205911" x="6007100" y="5264150"/>
          <p14:tracePt t="205921" x="5969000" y="5283200"/>
          <p14:tracePt t="205931" x="5962650" y="5283200"/>
          <p14:tracePt t="210480" x="5949950" y="5283200"/>
          <p14:tracePt t="210568" x="5943600" y="5283200"/>
          <p14:tracePt t="210576" x="5924550" y="5283200"/>
          <p14:tracePt t="210584" x="5861050" y="5302250"/>
          <p14:tracePt t="210599" x="5594350" y="5473700"/>
          <p14:tracePt t="210616" x="5124450" y="5626100"/>
          <p14:tracePt t="210633" x="4578350" y="5753100"/>
          <p14:tracePt t="210649" x="3911600" y="5842000"/>
          <p14:tracePt t="210666" x="3136900" y="5956300"/>
          <p14:tracePt t="210682" x="2393950" y="6057900"/>
          <p14:tracePt t="210699" x="1727200" y="6159500"/>
          <p14:tracePt t="210716" x="1238250" y="6197600"/>
          <p14:tracePt t="210732" x="933450" y="6203950"/>
          <p14:tracePt t="210749" x="711200" y="6203950"/>
          <p14:tracePt t="210766" x="584200" y="6203950"/>
          <p14:tracePt t="210782" x="527050" y="6203950"/>
          <p14:tracePt t="210784" x="514350" y="6197600"/>
          <p14:tracePt t="210799" x="501650" y="6197600"/>
          <p14:tracePt t="210816" x="482600" y="6197600"/>
          <p14:tracePt t="210833" x="438150" y="6184900"/>
          <p14:tracePt t="210849" x="336550" y="6159500"/>
          <p14:tracePt t="210866" x="177800" y="6134100"/>
          <p14:tracePt t="211080" x="25400" y="5784850"/>
          <p14:tracePt t="211087" x="88900" y="5772150"/>
          <p14:tracePt t="211099" x="165100" y="5765800"/>
          <p14:tracePt t="211116" x="336550" y="5740400"/>
          <p14:tracePt t="211133" x="469900" y="5740400"/>
          <p14:tracePt t="211149" x="571500" y="5740400"/>
          <p14:tracePt t="211151" x="590550" y="5740400"/>
          <p14:tracePt t="211166" x="603250" y="5740400"/>
          <p14:tracePt t="211183" x="615950" y="5734050"/>
          <p14:tracePt t="211337" x="622300" y="5734050"/>
          <p14:tracePt t="216695" x="622300" y="5746750"/>
          <p14:tracePt t="216703" x="622300" y="5772150"/>
          <p14:tracePt t="216718" x="641350" y="5791200"/>
          <p14:tracePt t="216734" x="698500" y="5816600"/>
          <p14:tracePt t="216751" x="863600" y="5886450"/>
          <p14:tracePt t="216769" x="1028700" y="5943600"/>
          <p14:tracePt t="216784" x="1250950" y="5981700"/>
          <p14:tracePt t="216801" x="1524000" y="5981700"/>
          <p14:tracePt t="216818" x="1847850" y="5975350"/>
          <p14:tracePt t="216835" x="2139950" y="5937250"/>
          <p14:tracePt t="216851" x="2305050" y="5918200"/>
          <p14:tracePt t="216868" x="2387600" y="5918200"/>
          <p14:tracePt t="216884" x="2463800" y="5930900"/>
          <p14:tracePt t="216901" x="2495550" y="5943600"/>
          <p14:tracePt t="216918" x="2520950" y="5949950"/>
          <p14:tracePt t="216934" x="2533650" y="5949950"/>
          <p14:tracePt t="216951" x="2552700" y="5956300"/>
          <p14:tracePt t="216968" x="2609850" y="5975350"/>
          <p14:tracePt t="216984" x="2724150" y="6007100"/>
          <p14:tracePt t="217001" x="2882900" y="6019800"/>
          <p14:tracePt t="217018" x="3048000" y="6019800"/>
          <p14:tracePt t="217034" x="3143250" y="6019800"/>
          <p14:tracePt t="217051" x="3175000" y="6013450"/>
          <p14:tracePt t="217068" x="3251200" y="5981700"/>
          <p14:tracePt t="217084" x="3359150" y="5943600"/>
          <p14:tracePt t="217101" x="3460750" y="5911850"/>
          <p14:tracePt t="217102" x="3479800" y="5911850"/>
          <p14:tracePt t="217118" x="3492500" y="5905500"/>
          <p14:tracePt t="217161" x="3498850" y="5905500"/>
          <p14:tracePt t="217185" x="3524250" y="5886450"/>
          <p14:tracePt t="217201" x="3543300" y="5886450"/>
          <p14:tracePt t="217218" x="3556000" y="5886450"/>
          <p14:tracePt t="217251" x="3562350" y="5886450"/>
          <p14:tracePt t="217268" x="3594100" y="5886450"/>
          <p14:tracePt t="217285" x="3676650" y="5886450"/>
          <p14:tracePt t="217301" x="3752850" y="5886450"/>
          <p14:tracePt t="217318" x="3822700" y="5880100"/>
          <p14:tracePt t="217319" x="3854450" y="5873750"/>
          <p14:tracePt t="217334" x="3854450" y="5867400"/>
          <p14:tracePt t="217351" x="3860800" y="5867400"/>
          <p14:tracePt t="217368" x="3873500" y="5867400"/>
          <p14:tracePt t="217385" x="3911600" y="5867400"/>
          <p14:tracePt t="217402" x="3937000" y="5867400"/>
          <p14:tracePt t="217418" x="3949700" y="5867400"/>
          <p14:tracePt t="217458" x="3956050" y="5861050"/>
          <p14:tracePt t="217468" x="3962400" y="5861050"/>
          <p14:tracePt t="217484" x="3962400" y="5854700"/>
          <p14:tracePt t="217501" x="3975100" y="5848350"/>
          <p14:tracePt t="217582" x="3981450" y="5842000"/>
          <p14:tracePt t="217592" x="3981450" y="5835650"/>
          <p14:tracePt t="217601" x="3981450" y="5829300"/>
          <p14:tracePt t="217618" x="3987800" y="5822950"/>
          <p14:tracePt t="217711" x="3987800" y="5816600"/>
          <p14:tracePt t="217719" x="3987800" y="5810250"/>
          <p14:tracePt t="217727" x="3981450" y="5810250"/>
          <p14:tracePt t="217736" x="3975100" y="5810250"/>
          <p14:tracePt t="217751" x="3937000" y="5810250"/>
          <p14:tracePt t="217768" x="3911600" y="5810250"/>
          <p14:tracePt t="217785" x="3905250" y="5810250"/>
          <p14:tracePt t="217801" x="3898900" y="5810250"/>
          <p14:tracePt t="217818" x="3892550" y="5810250"/>
          <p14:tracePt t="217835" x="3873500" y="5810250"/>
          <p14:tracePt t="217851" x="3860800" y="5810250"/>
          <p14:tracePt t="217868" x="3848100" y="5810250"/>
          <p14:tracePt t="217885" x="3841750" y="5810250"/>
          <p14:tracePt t="217983" x="3835400" y="5810250"/>
          <p14:tracePt t="223336" x="3816350" y="5810250"/>
          <p14:tracePt t="223343" x="3784600" y="5816600"/>
          <p14:tracePt t="223353" x="3727450" y="5835650"/>
          <p14:tracePt t="223370" x="3562350" y="5886450"/>
          <p14:tracePt t="223387" x="3263900" y="5975350"/>
          <p14:tracePt t="223403" x="3048000" y="5988050"/>
          <p14:tracePt t="223420" x="2901950" y="6013450"/>
          <p14:tracePt t="223437" x="2794000" y="6045200"/>
          <p14:tracePt t="223453" x="2730500" y="6057900"/>
          <p14:tracePt t="223455" x="2724150" y="6064250"/>
          <p14:tracePt t="223470" x="2717800" y="6070600"/>
          <p14:tracePt t="223487" x="2711450" y="6070600"/>
          <p14:tracePt t="223544" x="2730500" y="6070600"/>
          <p14:tracePt t="223551" x="2749550" y="6057900"/>
          <p14:tracePt t="223561" x="2755900" y="6057900"/>
          <p14:tracePt t="225183" x="2755900" y="6045200"/>
          <p14:tracePt t="225193" x="2717800" y="6045200"/>
          <p14:tracePt t="225199" x="2673350" y="6032500"/>
          <p14:tracePt t="225212" x="2635250" y="6019800"/>
          <p14:tracePt t="225221" x="2597150" y="6007100"/>
          <p14:tracePt t="225238" x="2584450" y="6007100"/>
          <p14:tracePt t="225311" x="2565400" y="6007100"/>
          <p14:tracePt t="225319" x="2540000" y="6007100"/>
          <p14:tracePt t="225329" x="2508250" y="6007100"/>
          <p14:tracePt t="225337" x="2470150" y="6007100"/>
          <p14:tracePt t="225354" x="2393950" y="6019800"/>
          <p14:tracePt t="225371" x="2330450" y="6032500"/>
          <p14:tracePt t="225387" x="2292350" y="6032500"/>
          <p14:tracePt t="225404" x="2254250" y="6032500"/>
          <p14:tracePt t="225421" x="2222500" y="6032500"/>
          <p14:tracePt t="225437" x="2159000" y="6032500"/>
          <p14:tracePt t="225438" x="2095500" y="6032500"/>
          <p14:tracePt t="225454" x="2019300" y="6032500"/>
          <p14:tracePt t="225456" x="1943100" y="6032500"/>
          <p14:tracePt t="225471" x="1860550" y="6032500"/>
          <p14:tracePt t="225489" x="1644650" y="6032500"/>
          <p14:tracePt t="225504" x="1574800" y="6032500"/>
          <p14:tracePt t="225521" x="1530350" y="6032500"/>
          <p14:tracePt t="225537" x="1473200" y="6013450"/>
          <p14:tracePt t="225554" x="1403350" y="6007100"/>
          <p14:tracePt t="225571" x="1327150" y="6007100"/>
          <p14:tracePt t="225587" x="1263650" y="6007100"/>
          <p14:tracePt t="225604" x="1238250" y="6007100"/>
          <p14:tracePt t="225621" x="1219200" y="6007100"/>
          <p14:tracePt t="225637" x="1181100" y="6007100"/>
          <p14:tracePt t="225654" x="1123950" y="6007100"/>
          <p14:tracePt t="225655" x="1092200" y="6007100"/>
          <p14:tracePt t="225671" x="1009650" y="6000750"/>
          <p14:tracePt t="225687" x="971550" y="6000750"/>
          <p14:tracePt t="225704" x="952500" y="6000750"/>
          <p14:tracePt t="225721" x="939800" y="5994400"/>
          <p14:tracePt t="225737" x="920750" y="5988050"/>
          <p14:tracePt t="225754" x="914400" y="5988050"/>
          <p14:tracePt t="225771" x="901700" y="5988050"/>
          <p14:tracePt t="225895" x="914400" y="6000750"/>
          <p14:tracePt t="225905" x="965200" y="6019800"/>
          <p14:tracePt t="225912" x="1047750" y="6051550"/>
          <p14:tracePt t="225921" x="1136650" y="6064250"/>
          <p14:tracePt t="225937" x="1352550" y="6096000"/>
          <p14:tracePt t="225954" x="1543050" y="6108700"/>
          <p14:tracePt t="225971" x="1682750" y="6108700"/>
          <p14:tracePt t="225988" x="1784350" y="6108700"/>
          <p14:tracePt t="226004" x="1822450" y="6108700"/>
          <p14:tracePt t="226021" x="1847850" y="6108700"/>
          <p14:tracePt t="226056" x="1854200" y="6108700"/>
          <p14:tracePt t="226071" x="1866900" y="6102350"/>
          <p14:tracePt t="226087" x="1885950" y="6102350"/>
          <p14:tracePt t="226105" x="1905000" y="6096000"/>
          <p14:tracePt t="226121" x="1924050" y="6083300"/>
          <p14:tracePt t="226137" x="1930400" y="6076950"/>
          <p14:tracePt t="226154" x="1949450" y="6076950"/>
          <p14:tracePt t="226171" x="1974850" y="6070600"/>
          <p14:tracePt t="226187" x="2057400" y="6051550"/>
          <p14:tracePt t="226204" x="2139950" y="6038850"/>
          <p14:tracePt t="226221" x="2203450" y="6019800"/>
          <p14:tracePt t="226238" x="2241550" y="6013450"/>
          <p14:tracePt t="226254" x="2260600" y="6000750"/>
          <p14:tracePt t="226255" x="2266950" y="6000750"/>
          <p14:tracePt t="226271" x="2305050" y="6000750"/>
          <p14:tracePt t="226289" x="2374900" y="6000750"/>
          <p14:tracePt t="226304" x="2457450" y="6000750"/>
          <p14:tracePt t="226321" x="2514600" y="6000750"/>
          <p14:tracePt t="226338" x="2565400" y="6000750"/>
          <p14:tracePt t="226354" x="2603500" y="6000750"/>
          <p14:tracePt t="226371" x="2641600" y="6000750"/>
          <p14:tracePt t="226388" x="2679700" y="6000750"/>
          <p14:tracePt t="226404" x="2724150" y="6000750"/>
          <p14:tracePt t="226421" x="2749550" y="6000750"/>
          <p14:tracePt t="226437" x="2755900" y="6000750"/>
          <p14:tracePt t="226495" x="2762250" y="6000750"/>
          <p14:tracePt t="226503" x="2768600" y="6000750"/>
          <p14:tracePt t="226513" x="2774950" y="6000750"/>
          <p14:tracePt t="242104" x="2787650" y="6007100"/>
          <p14:tracePt t="242111" x="2806700" y="6007100"/>
          <p14:tracePt t="242126" x="2844800" y="6007100"/>
          <p14:tracePt t="242143" x="3308350" y="6146800"/>
          <p14:tracePt t="242159" x="3905250" y="6394450"/>
          <p14:tracePt t="242176" x="4502150" y="6540500"/>
          <p14:tracePt t="242193" x="5048250" y="6699250"/>
          <p14:tracePt t="242210" x="5403850" y="6781800"/>
          <p14:tracePt t="242226" x="5543550" y="6813550"/>
          <p14:tracePt t="242243" x="5632450" y="6832600"/>
          <p14:tracePt t="242259" x="5715000" y="6851650"/>
          <p14:tracePt t="242277" x="5829300" y="6851650"/>
          <p14:tracePt t="242293" x="5930900" y="6851650"/>
          <p14:tracePt t="242310" x="5956300" y="6851650"/>
          <p14:tracePt t="242326" x="5962650" y="6851650"/>
          <p14:tracePt t="242343" x="5956300" y="6826250"/>
          <p14:tracePt t="242359" x="5956300" y="6819900"/>
          <p14:tracePt t="242400" x="5956300" y="6813550"/>
          <p14:tracePt t="242417" x="5969000" y="6807200"/>
          <p14:tracePt t="242426" x="5975350" y="6807200"/>
          <p14:tracePt t="242443" x="5988050" y="6800850"/>
          <p14:tracePt t="242460" x="6000750" y="6775450"/>
          <p14:tracePt t="242476" x="6019800" y="6756400"/>
          <p14:tracePt t="242493" x="6026150" y="6743700"/>
          <p14:tracePt t="242510" x="6038850" y="6705600"/>
          <p14:tracePt t="242527" x="6051550" y="6610350"/>
          <p14:tracePt t="242543" x="6051550" y="6508750"/>
          <p14:tracePt t="242560" x="6032500" y="6426200"/>
          <p14:tracePt t="242577" x="6007100" y="6362700"/>
          <p14:tracePt t="242593" x="5994400" y="6337300"/>
          <p14:tracePt t="242610" x="5981700" y="6337300"/>
          <p14:tracePt t="242626" x="5975350" y="6337300"/>
          <p14:tracePt t="242643" x="5969000" y="6337300"/>
          <p14:tracePt t="242687" x="5962650" y="6337300"/>
          <p14:tracePt t="242696" x="5956300" y="6337300"/>
          <p14:tracePt t="242710" x="5937250" y="6337300"/>
          <p14:tracePt t="242726" x="5886450" y="6337300"/>
          <p14:tracePt t="242743" x="5810250" y="6343650"/>
          <p14:tracePt t="242760" x="5810250" y="6350000"/>
          <p14:tracePt t="242793" x="5803900" y="6350000"/>
          <p14:tracePt t="242811" x="5791200" y="6350000"/>
          <p14:tracePt t="242826" x="5772150" y="6350000"/>
          <p14:tracePt t="242843" x="5759450" y="6350000"/>
          <p14:tracePt t="242860" x="5746750" y="6356350"/>
          <p14:tracePt t="242876" x="5746750" y="6362700"/>
          <p14:tracePt t="242893" x="5740400" y="6369050"/>
          <p14:tracePt t="242910" x="5727700" y="6381750"/>
          <p14:tracePt t="242926" x="5676900" y="6432550"/>
          <p14:tracePt t="242943" x="5619750" y="6470650"/>
          <p14:tracePt t="242960" x="5556250" y="6502400"/>
          <p14:tracePt t="242977" x="5505450" y="6502400"/>
          <p14:tracePt t="242993" x="5480050" y="6502400"/>
          <p14:tracePt t="243010" x="5473700" y="6502400"/>
          <p14:tracePt t="243065" x="5467350" y="6502400"/>
          <p14:tracePt t="243127" x="5461000" y="6502400"/>
          <p14:tracePt t="243135" x="5454650" y="6502400"/>
          <p14:tracePt t="243152" x="5448300" y="6502400"/>
          <p14:tracePt t="243160" x="5441950" y="6502400"/>
          <p14:tracePt t="243177" x="5429250" y="6502400"/>
          <p14:tracePt t="243193" x="5416550" y="6502400"/>
          <p14:tracePt t="243561" x="5422900" y="6502400"/>
          <p14:tracePt t="243567" x="5429250" y="6502400"/>
          <p14:tracePt t="243576" x="5435600" y="6502400"/>
          <p14:tracePt t="243594" x="5448300" y="6502400"/>
          <p14:tracePt t="243610" x="5454650" y="6502400"/>
          <p14:tracePt t="243627" x="5467350" y="6502400"/>
          <p14:tracePt t="243643" x="5486400" y="6502400"/>
          <p14:tracePt t="243660" x="5505450" y="6502400"/>
          <p14:tracePt t="243677" x="5530850" y="6502400"/>
          <p14:tracePt t="243695" x="5537200" y="6502400"/>
          <p14:tracePt t="243712" x="5543550" y="6502400"/>
          <p14:tracePt t="243736" x="5549900" y="6502400"/>
          <p14:tracePt t="243753" x="5556250" y="6502400"/>
          <p14:tracePt t="243761" x="5562600" y="6502400"/>
          <p14:tracePt t="243807" x="5568950" y="6502400"/>
          <p14:tracePt t="243818" x="5575300" y="6502400"/>
          <p14:tracePt t="243823" x="5581650" y="6502400"/>
          <p14:tracePt t="243840" x="5594350" y="6502400"/>
          <p14:tracePt t="243851" x="5607050" y="6502400"/>
          <p14:tracePt t="243860" x="5613400" y="6502400"/>
          <p14:tracePt t="243877" x="5626100" y="6502400"/>
          <p14:tracePt t="243910" x="5638800" y="6496050"/>
          <p14:tracePt t="243927" x="5651500" y="6496050"/>
          <p14:tracePt t="243943" x="5664200" y="6496050"/>
          <p14:tracePt t="243985" x="5670550" y="6496050"/>
          <p14:tracePt t="244296" x="5670550" y="6489700"/>
          <p14:tracePt t="244312" x="5664200" y="6483350"/>
          <p14:tracePt t="244319" x="5657850" y="6477000"/>
          <p14:tracePt t="244327" x="5645150" y="6477000"/>
          <p14:tracePt t="244344" x="5638800" y="6470650"/>
          <p14:tracePt t="244360" x="5626100" y="6464300"/>
          <p14:tracePt t="244377" x="5613400" y="6464300"/>
          <p14:tracePt t="244394" x="5607050" y="6457950"/>
          <p14:tracePt t="244410" x="5600700" y="6457950"/>
          <p14:tracePt t="244427" x="5581650" y="6451600"/>
          <p14:tracePt t="244444" x="5556250" y="6451600"/>
          <p14:tracePt t="244461" x="5543550" y="6451600"/>
          <p14:tracePt t="244477" x="5524500" y="6451600"/>
          <p14:tracePt t="244495" x="5518150" y="6451600"/>
          <p14:tracePt t="244560" x="5511800" y="6451600"/>
          <p14:tracePt t="244607" x="5505450" y="6451600"/>
          <p14:tracePt t="250311" x="5486400" y="6451600"/>
          <p14:tracePt t="250329" x="5372100" y="6426200"/>
          <p14:tracePt t="250346" x="5232400" y="6375400"/>
          <p14:tracePt t="250362" x="5137150" y="6350000"/>
          <p14:tracePt t="250379" x="5118100" y="6350000"/>
          <p14:tracePt t="250433" x="5105400" y="6350000"/>
          <p14:tracePt t="250440" x="5086350" y="6350000"/>
          <p14:tracePt t="250448" x="5060950" y="6350000"/>
          <p14:tracePt t="250463" x="5041900" y="6350000"/>
          <p14:tracePt t="250480" x="4991100" y="6350000"/>
          <p14:tracePt t="250496" x="4946650" y="6350000"/>
          <p14:tracePt t="250513" x="4832350" y="6350000"/>
          <p14:tracePt t="250529" x="4629150" y="6350000"/>
          <p14:tracePt t="250546" x="4349750" y="6350000"/>
          <p14:tracePt t="250562" x="4171950" y="6350000"/>
          <p14:tracePt t="250579" x="4064000" y="6350000"/>
          <p14:tracePt t="250596" x="3987800" y="6350000"/>
          <p14:tracePt t="250612" x="3917950" y="6356350"/>
          <p14:tracePt t="250629" x="3879850" y="6356350"/>
          <p14:tracePt t="250646" x="3854450" y="6369050"/>
          <p14:tracePt t="250662" x="3848100" y="6369050"/>
          <p14:tracePt t="250696" x="3829050" y="6381750"/>
          <p14:tracePt t="250712" x="3803650" y="6388100"/>
          <p14:tracePt t="250729" x="3797300" y="6388100"/>
          <p14:tracePt t="250746" x="3746500" y="6407150"/>
          <p14:tracePt t="250763" x="3676650" y="6413500"/>
          <p14:tracePt t="250779" x="3581400" y="6432550"/>
          <p14:tracePt t="250796" x="3486150" y="6464300"/>
          <p14:tracePt t="250812" x="3409950" y="6508750"/>
          <p14:tracePt t="250829" x="3365500" y="6546850"/>
          <p14:tracePt t="250846" x="3352800" y="6565900"/>
          <p14:tracePt t="250847" x="3346450" y="6572250"/>
          <p14:tracePt t="250862" x="3333750" y="6584950"/>
          <p14:tracePt t="250881" x="3321050" y="6591300"/>
          <p14:tracePt t="250895" x="3314700" y="6597650"/>
          <p14:tracePt t="250912" x="3289300" y="6610350"/>
          <p14:tracePt t="250929" x="3251200" y="6629400"/>
          <p14:tracePt t="250946" x="3225800" y="6635750"/>
          <p14:tracePt t="250962" x="3206750" y="6642100"/>
          <p14:tracePt t="250979" x="3200400" y="6648450"/>
          <p14:tracePt t="250996" x="3194050" y="6648450"/>
          <p14:tracePt t="251012" x="3187700" y="6648450"/>
          <p14:tracePt t="251120" x="3181350" y="6654800"/>
          <p14:tracePt t="251151" x="3181350" y="6661150"/>
          <p14:tracePt t="251170" x="3175000" y="6667500"/>
          <p14:tracePt t="251175" x="3175000" y="6673850"/>
          <p14:tracePt t="251186" x="3168650" y="6673850"/>
          <p14:tracePt t="251271" x="3168650" y="6680200"/>
          <p14:tracePt t="251295" x="3162300" y="6686550"/>
          <p14:tracePt t="251303" x="3162300" y="6692900"/>
          <p14:tracePt t="251321" x="3162300" y="6699250"/>
          <p14:tracePt t="251800" x="3162300" y="6705600"/>
          <p14:tracePt t="251807" x="3175000" y="6711950"/>
          <p14:tracePt t="251839" x="3181350" y="6711950"/>
          <p14:tracePt t="251847" x="3181350" y="6718300"/>
          <p14:tracePt t="251855" x="3194050" y="6718300"/>
          <p14:tracePt t="251863" x="3206750" y="6724650"/>
          <p14:tracePt t="251879" x="3238500" y="6737350"/>
          <p14:tracePt t="251896" x="3270250" y="6743700"/>
          <p14:tracePt t="251913" x="3302000" y="6750050"/>
          <p14:tracePt t="251930" x="3314700" y="6750050"/>
          <p14:tracePt t="251946" x="3321050" y="6750050"/>
          <p14:tracePt t="251963" x="3340100" y="6750050"/>
          <p14:tracePt t="251980" x="3371850" y="6756400"/>
          <p14:tracePt t="251996" x="3429000" y="6762750"/>
          <p14:tracePt t="252013" x="3467100" y="6762750"/>
          <p14:tracePt t="252030" x="3498850" y="6762750"/>
          <p14:tracePt t="252046" x="3505200" y="6762750"/>
          <p14:tracePt t="252047" x="3517900" y="6762750"/>
          <p14:tracePt t="252063" x="3524250" y="6762750"/>
          <p14:tracePt t="252082" x="3536950" y="6756400"/>
          <p14:tracePt t="252096" x="3568700" y="6737350"/>
          <p14:tracePt t="252113" x="3594100" y="6731000"/>
          <p14:tracePt t="252130" x="3600450" y="6724650"/>
          <p14:tracePt t="252146" x="3600450" y="6718300"/>
          <p14:tracePt t="252154" x="3606800" y="6718300"/>
          <p14:tracePt t="252170" x="3606800" y="6711950"/>
          <p14:tracePt t="252180" x="3613150" y="6711950"/>
          <p14:tracePt t="252196" x="3638550" y="6692900"/>
          <p14:tracePt t="252213" x="3657600" y="6686550"/>
          <p14:tracePt t="252214" x="3663950" y="6673850"/>
          <p14:tracePt t="252231" x="3676650" y="6673850"/>
          <p14:tracePt t="252256" x="3683000" y="6661150"/>
          <p14:tracePt t="252263" x="3683000" y="6654800"/>
          <p14:tracePt t="252279" x="3683000" y="6642100"/>
          <p14:tracePt t="252296" x="3683000" y="6629400"/>
          <p14:tracePt t="252313" x="3683000" y="6610350"/>
          <p14:tracePt t="252330" x="3683000" y="6591300"/>
          <p14:tracePt t="252346" x="3683000" y="6565900"/>
          <p14:tracePt t="252363" x="3683000" y="6546850"/>
          <p14:tracePt t="252380" x="3670300" y="6527800"/>
          <p14:tracePt t="252396" x="3638550" y="6502400"/>
          <p14:tracePt t="252413" x="3600450" y="6483350"/>
          <p14:tracePt t="252414" x="3581400" y="6477000"/>
          <p14:tracePt t="252430" x="3562350" y="6464300"/>
          <p14:tracePt t="252432" x="3549650" y="6451600"/>
          <p14:tracePt t="252446" x="3517900" y="6432550"/>
          <p14:tracePt t="252463" x="3460750" y="6394450"/>
          <p14:tracePt t="252480" x="3441700" y="6388100"/>
          <p14:tracePt t="252496" x="3422650" y="6375400"/>
          <p14:tracePt t="252513" x="3416300" y="6375400"/>
          <p14:tracePt t="252530" x="3403600" y="6369050"/>
          <p14:tracePt t="252546" x="3378200" y="6362700"/>
          <p14:tracePt t="252563" x="3333750" y="6362700"/>
          <p14:tracePt t="252580" x="3257550" y="6362700"/>
          <p14:tracePt t="252596" x="3187700" y="6362700"/>
          <p14:tracePt t="252613" x="3136900" y="6362700"/>
          <p14:tracePt t="252630" x="3073400" y="6362700"/>
          <p14:tracePt t="252646" x="3022600" y="6362700"/>
          <p14:tracePt t="252648" x="2997200" y="6362700"/>
          <p14:tracePt t="252663" x="2933700" y="6394450"/>
          <p14:tracePt t="252680" x="2901950" y="6413500"/>
          <p14:tracePt t="252697" x="2870200" y="6438900"/>
          <p14:tracePt t="252713" x="2851150" y="6464300"/>
          <p14:tracePt t="252730" x="2832100" y="6483350"/>
          <p14:tracePt t="252747" x="2832100" y="6508750"/>
          <p14:tracePt t="252763" x="2825750" y="6527800"/>
          <p14:tracePt t="252780" x="2825750" y="6540500"/>
          <p14:tracePt t="252796" x="2825750" y="6546850"/>
          <p14:tracePt t="252813" x="2832100" y="6565900"/>
          <p14:tracePt t="252830" x="2832100" y="6584950"/>
          <p14:tracePt t="252846" x="2851150" y="6610350"/>
          <p14:tracePt t="252847" x="2863850" y="6623050"/>
          <p14:tracePt t="252863" x="2908300" y="6667500"/>
          <p14:tracePt t="252880" x="2971800" y="6731000"/>
          <p14:tracePt t="252896" x="3003550" y="6762750"/>
          <p14:tracePt t="252913" x="3009900" y="6775450"/>
          <p14:tracePt t="252959" x="3016250" y="6775450"/>
          <p14:tracePt t="252976" x="3022600" y="6775450"/>
          <p14:tracePt t="252986" x="3035300" y="6775450"/>
          <p14:tracePt t="253002" x="3048000" y="6775450"/>
          <p14:tracePt t="253013" x="3054350" y="6775450"/>
          <p14:tracePt t="253030" x="3060700" y="6775450"/>
          <p14:tracePt t="253063" x="3073400" y="6775450"/>
          <p14:tracePt t="253080" x="3079750" y="6775450"/>
          <p14:tracePt t="253113" x="3086100" y="6775450"/>
          <p14:tracePt t="253130" x="3098800" y="6775450"/>
          <p14:tracePt t="253146" x="3111500" y="6775450"/>
          <p14:tracePt t="253423" x="3117850" y="6769100"/>
          <p14:tracePt t="253544" x="3117850" y="6762750"/>
          <p14:tracePt t="253561" x="3124200" y="6750050"/>
          <p14:tracePt t="253569" x="3130550" y="6750050"/>
          <p14:tracePt t="253580" x="3149600" y="6743700"/>
          <p14:tracePt t="253596" x="3194050" y="6737350"/>
          <p14:tracePt t="253613" x="3219450" y="6731000"/>
          <p14:tracePt t="253630" x="3232150" y="6724650"/>
          <p14:tracePt t="253647" x="3238500" y="6724650"/>
          <p14:tracePt t="253680" x="3244850" y="6724650"/>
          <p14:tracePt t="253697" x="3257550" y="6724650"/>
          <p14:tracePt t="253737" x="3263900" y="6718300"/>
          <p14:tracePt t="253759" x="3270250" y="6711950"/>
          <p14:tracePt t="253881" x="3282950" y="6711950"/>
          <p14:tracePt t="253895" x="3295650" y="6711950"/>
          <p14:tracePt t="253936" x="3302000" y="6711950"/>
          <p14:tracePt t="254016" x="3314700" y="6705600"/>
          <p14:tracePt t="254031" x="3327400" y="6705600"/>
          <p14:tracePt t="254055" x="3333750" y="6705600"/>
          <p14:tracePt t="254063" x="3340100" y="6705600"/>
          <p14:tracePt t="254080" x="3346450" y="6705600"/>
          <p14:tracePt t="254111" x="3352800" y="6705600"/>
          <p14:tracePt t="254151" x="3359150" y="6705600"/>
          <p14:tracePt t="254170" x="3365500" y="6705600"/>
          <p14:tracePt t="254175" x="3371850" y="6705600"/>
          <p14:tracePt t="254188" x="3384550" y="6705600"/>
          <p14:tracePt t="254197" x="3409950" y="6711950"/>
          <p14:tracePt t="254214" x="3448050" y="6711950"/>
          <p14:tracePt t="254231" x="3479800" y="6711950"/>
          <p14:tracePt t="254232" x="3498850" y="6711950"/>
          <p14:tracePt t="254248" x="3524250" y="6711950"/>
          <p14:tracePt t="254264" x="3543300" y="6711950"/>
          <p14:tracePt t="254617" x="3556000" y="6711950"/>
          <p14:tracePt t="254624" x="3568700" y="6711950"/>
          <p14:tracePt t="254632" x="3587750" y="6711950"/>
          <p14:tracePt t="254647" x="3619500" y="6711950"/>
          <p14:tracePt t="254664" x="3663950" y="6711950"/>
          <p14:tracePt t="254681" x="3676650" y="6711950"/>
          <p14:tracePt t="254928" x="3651250" y="6711950"/>
          <p14:tracePt t="254939" x="3625850" y="6711950"/>
          <p14:tracePt t="254943" x="3606800" y="6711950"/>
          <p14:tracePt t="254954" x="3581400" y="6711950"/>
          <p14:tracePt t="254964" x="3556000" y="6711950"/>
          <p14:tracePt t="254981" x="3511550" y="6718300"/>
          <p14:tracePt t="254998" x="3479800" y="6718300"/>
          <p14:tracePt t="255031" x="3467100" y="6718300"/>
          <p14:tracePt t="255047" x="3448050" y="6718300"/>
          <p14:tracePt t="255064" x="3435350" y="6718300"/>
          <p14:tracePt t="255081" x="3422650" y="6711950"/>
          <p14:tracePt t="255097" x="3409950" y="6711950"/>
          <p14:tracePt t="255114" x="3390900" y="6711950"/>
          <p14:tracePt t="255131" x="3378200" y="6705600"/>
          <p14:tracePt t="255147" x="3352800" y="6692900"/>
          <p14:tracePt t="255164" x="3333750" y="6692900"/>
          <p14:tracePt t="255169" x="3321050" y="6686550"/>
          <p14:tracePt t="255180" x="3314700" y="6680200"/>
          <p14:tracePt t="255197" x="3295650" y="6673850"/>
          <p14:tracePt t="255231" x="3289300" y="6661150"/>
          <p14:tracePt t="255248" x="3289300" y="6648450"/>
          <p14:tracePt t="255264" x="3289300" y="6642100"/>
          <p14:tracePt t="255281" x="3289300" y="6635750"/>
          <p14:tracePt t="255327" x="3289300" y="6629400"/>
          <p14:tracePt t="255354" x="3282950" y="6623050"/>
          <p14:tracePt t="255360" x="3270250" y="6616700"/>
          <p14:tracePt t="255369" x="3257550" y="6610350"/>
          <p14:tracePt t="255385" x="3251200" y="6610350"/>
          <p14:tracePt t="255397" x="3238500" y="6610350"/>
          <p14:tracePt t="255414" x="3232150" y="6610350"/>
          <p14:tracePt t="255430" x="3225800" y="6610350"/>
          <p14:tracePt t="255447" x="3213100" y="6604000"/>
          <p14:tracePt t="255464" x="3187700" y="6597650"/>
          <p14:tracePt t="255481" x="3168650" y="6591300"/>
          <p14:tracePt t="255521" x="3168650" y="6584950"/>
          <p14:tracePt t="255537" x="3168650" y="6572250"/>
          <p14:tracePt t="255547" x="3168650" y="6565900"/>
          <p14:tracePt t="255564" x="3225800" y="6540500"/>
          <p14:tracePt t="255581" x="3333750" y="6508750"/>
          <p14:tracePt t="255597" x="3460750" y="6508750"/>
          <p14:tracePt t="255614" x="3594100" y="6508750"/>
          <p14:tracePt t="255615" x="3651250" y="6508750"/>
          <p14:tracePt t="255631" x="3746500" y="6508750"/>
          <p14:tracePt t="255648" x="3797300" y="6534150"/>
          <p14:tracePt t="255664" x="3803650" y="6534150"/>
          <p14:tracePt t="255697" x="3810000" y="6553200"/>
          <p14:tracePt t="255714" x="3810000" y="6565900"/>
          <p14:tracePt t="255731" x="3810000" y="6578600"/>
          <p14:tracePt t="255747" x="3810000" y="6597650"/>
          <p14:tracePt t="255764" x="3810000" y="6623050"/>
          <p14:tracePt t="255781" x="3810000" y="6654800"/>
          <p14:tracePt t="255782" x="3810000" y="6661150"/>
          <p14:tracePt t="255798" x="3810000" y="6680200"/>
          <p14:tracePt t="255863" x="3810000" y="6667500"/>
          <p14:tracePt t="255871" x="3803650" y="6654800"/>
          <p14:tracePt t="255881" x="3797300" y="6635750"/>
          <p14:tracePt t="255897" x="3797300" y="6597650"/>
          <p14:tracePt t="255914" x="3803650" y="6578600"/>
          <p14:tracePt t="255931" x="3911600" y="6559550"/>
          <p14:tracePt t="255947" x="4057650" y="6534150"/>
          <p14:tracePt t="255965" x="4171950" y="6534150"/>
          <p14:tracePt t="255970" x="4210050" y="6534150"/>
          <p14:tracePt t="255981" x="4222750" y="6534150"/>
          <p14:tracePt t="255998" x="4235450" y="6553200"/>
          <p14:tracePt t="256014" x="4235450" y="6597650"/>
          <p14:tracePt t="256031" x="4222750" y="6667500"/>
          <p14:tracePt t="256047" x="4191000" y="6718300"/>
          <p14:tracePt t="256064" x="4140200" y="6750050"/>
          <p14:tracePt t="256081" x="4051300" y="6781800"/>
          <p14:tracePt t="256097" x="3987800" y="6781800"/>
          <p14:tracePt t="256114" x="3937000" y="6781800"/>
          <p14:tracePt t="256131" x="3905250" y="6781800"/>
          <p14:tracePt t="256148" x="3898900" y="6775450"/>
          <p14:tracePt t="256155" x="3886200" y="6769100"/>
          <p14:tracePt t="256170" x="3886200" y="6762750"/>
          <p14:tracePt t="256181" x="3879850" y="6762750"/>
          <p14:tracePt t="256197" x="3873500" y="6756400"/>
          <p14:tracePt t="256304" x="3860800" y="6756400"/>
          <p14:tracePt t="256311" x="3854450" y="6756400"/>
          <p14:tracePt t="256321" x="3848100" y="6756400"/>
          <p14:tracePt t="256369" x="3841750" y="6756400"/>
          <p14:tracePt t="256473" x="3854450" y="6750050"/>
          <p14:tracePt t="256479" x="3892550" y="6743700"/>
          <p14:tracePt t="256489" x="3962400" y="6731000"/>
          <p14:tracePt t="256498" x="4013200" y="6724650"/>
          <p14:tracePt t="256514" x="4127500" y="6711950"/>
          <p14:tracePt t="256531" x="4210050" y="6711950"/>
          <p14:tracePt t="256548" x="4286250" y="6711950"/>
          <p14:tracePt t="256564" x="4343400" y="6711950"/>
          <p14:tracePt t="256581" x="4387850" y="6731000"/>
          <p14:tracePt t="256598" x="4464050" y="6750050"/>
          <p14:tracePt t="256615" x="4533900" y="6756400"/>
          <p14:tracePt t="256631" x="4603750" y="6769100"/>
          <p14:tracePt t="256648" x="4629150" y="6769100"/>
          <p14:tracePt t="256665" x="4641850" y="6769100"/>
          <p14:tracePt t="256681" x="4667250" y="6769100"/>
          <p14:tracePt t="256698" x="4718050" y="6769100"/>
          <p14:tracePt t="256715" x="4781550" y="6769100"/>
          <p14:tracePt t="256731" x="4838700" y="6769100"/>
          <p14:tracePt t="256748" x="4927600" y="6756400"/>
          <p14:tracePt t="256753" x="4959350" y="6743700"/>
          <p14:tracePt t="256765" x="4978400" y="6737350"/>
          <p14:tracePt t="256781" x="5010150" y="6718300"/>
          <p14:tracePt t="256783" x="5035550" y="6711950"/>
          <p14:tracePt t="256798" x="5067300" y="6699250"/>
          <p14:tracePt t="256814" x="5137150" y="6692900"/>
          <p14:tracePt t="256815" x="5156200" y="6692900"/>
          <p14:tracePt t="256831" x="5187950" y="6692900"/>
          <p14:tracePt t="256848" x="5213350" y="6692900"/>
          <p14:tracePt t="256865" x="5219700" y="6692900"/>
          <p14:tracePt t="256881" x="5238750" y="6692900"/>
          <p14:tracePt t="256898" x="5276850" y="6692900"/>
          <p14:tracePt t="256914" x="5327650" y="6692900"/>
          <p14:tracePt t="256931" x="5372100" y="6692900"/>
          <p14:tracePt t="256948" x="5429250" y="6699250"/>
          <p14:tracePt t="256965" x="5486400" y="6705600"/>
          <p14:tracePt t="256967" x="5518150" y="6711950"/>
          <p14:tracePt t="256981" x="5543550" y="6711950"/>
          <p14:tracePt t="256998" x="5594350" y="6711950"/>
          <p14:tracePt t="257014" x="5676900" y="6711950"/>
          <p14:tracePt t="257031" x="5695950" y="6711950"/>
          <p14:tracePt t="257120" x="5702300" y="6711950"/>
          <p14:tracePt t="257138" x="5721350" y="6711950"/>
          <p14:tracePt t="257143" x="5740400" y="6711950"/>
          <p14:tracePt t="257155" x="5746750" y="6711950"/>
          <p14:tracePt t="257165" x="5765800" y="6711950"/>
          <p14:tracePt t="257181" x="5791200" y="6711950"/>
          <p14:tracePt t="257198" x="5810250" y="6711950"/>
          <p14:tracePt t="257215" x="5829300" y="6711950"/>
          <p14:tracePt t="257231" x="5848350" y="6711950"/>
          <p14:tracePt t="257248" x="5873750" y="6711950"/>
          <p14:tracePt t="257265" x="5905500" y="6711950"/>
          <p14:tracePt t="257281" x="5911850" y="6711950"/>
          <p14:tracePt t="257447" x="5918200" y="6711950"/>
          <p14:tracePt t="257479" x="5930900" y="6711950"/>
          <p14:tracePt t="257535" x="5937250" y="6711950"/>
          <p14:tracePt t="257616" x="5943600" y="6711950"/>
          <p14:tracePt t="257625" x="5956300" y="6718300"/>
          <p14:tracePt t="257631" x="5975350" y="6724650"/>
          <p14:tracePt t="257648" x="6051550" y="6731000"/>
          <p14:tracePt t="257667" x="6159500" y="6737350"/>
          <p14:tracePt t="257681" x="6280150" y="6737350"/>
          <p14:tracePt t="257698" x="6394450" y="6737350"/>
          <p14:tracePt t="257715" x="6496050" y="6737350"/>
          <p14:tracePt t="257731" x="6616700" y="6718300"/>
          <p14:tracePt t="257748" x="6756400" y="6699250"/>
          <p14:tracePt t="257765" x="6883400" y="6686550"/>
          <p14:tracePt t="257767" x="6927850" y="6680200"/>
          <p14:tracePt t="257781" x="6965950" y="6673850"/>
          <p14:tracePt t="257783" x="6991350" y="6673850"/>
          <p14:tracePt t="257798" x="7016750" y="6673850"/>
          <p14:tracePt t="257799" x="7054850" y="6661150"/>
          <p14:tracePt t="257815" x="7099300" y="6648450"/>
          <p14:tracePt t="257831" x="7150100" y="6635750"/>
          <p14:tracePt t="257848" x="7169150" y="6629400"/>
          <p14:tracePt t="257865" x="7175500" y="6629400"/>
          <p14:tracePt t="257881" x="7181850" y="6629400"/>
          <p14:tracePt t="257898" x="7188200" y="6623050"/>
          <p14:tracePt t="257915" x="7213600" y="6623050"/>
          <p14:tracePt t="257932" x="7264400" y="6623050"/>
          <p14:tracePt t="257948" x="7308850" y="6623050"/>
          <p14:tracePt t="257965" x="7321550" y="6623050"/>
          <p14:tracePt t="258031" x="7327900" y="6623050"/>
          <p14:tracePt t="259271" x="7321550" y="6623050"/>
          <p14:tracePt t="259280" x="7289800" y="6623050"/>
          <p14:tracePt t="259290" x="7258050" y="6623050"/>
          <p14:tracePt t="259299" x="7226300" y="6623050"/>
          <p14:tracePt t="259315" x="7181850" y="6623050"/>
          <p14:tracePt t="259332" x="7162800" y="6623050"/>
          <p14:tracePt t="259349" x="7143750" y="6623050"/>
          <p14:tracePt t="259365" x="7124700" y="6623050"/>
          <p14:tracePt t="259382" x="7118350" y="6623050"/>
          <p14:tracePt t="259399" x="7105650" y="6623050"/>
          <p14:tracePt t="259415" x="7023100" y="6616700"/>
          <p14:tracePt t="259432" x="6883400" y="6597650"/>
          <p14:tracePt t="259449" x="6781800" y="6584950"/>
          <p14:tracePt t="259466" x="6559550" y="6508750"/>
          <p14:tracePt t="259482" x="6400800" y="6464300"/>
          <p14:tracePt t="259499" x="6242050" y="6400800"/>
          <p14:tracePt t="259515" x="6089650" y="6337300"/>
          <p14:tracePt t="259532" x="5892800" y="6261100"/>
          <p14:tracePt t="259549" x="5588000" y="6153150"/>
          <p14:tracePt t="259565" x="5226050" y="6051550"/>
          <p14:tracePt t="259582" x="4819650" y="5949950"/>
          <p14:tracePt t="259583" x="4597400" y="5905500"/>
          <p14:tracePt t="259601" x="4203700" y="5854700"/>
          <p14:tracePt t="259615" x="3822700" y="5803900"/>
          <p14:tracePt t="259632" x="3454400" y="5740400"/>
          <p14:tracePt t="259649" x="3035300" y="5721350"/>
          <p14:tracePt t="259666" x="2673350" y="5721350"/>
          <p14:tracePt t="259682" x="2381250" y="5740400"/>
          <p14:tracePt t="259699" x="2178050" y="5822950"/>
          <p14:tracePt t="259716" x="2025650" y="5924550"/>
          <p14:tracePt t="259732" x="1911350" y="6032500"/>
          <p14:tracePt t="259749" x="1816100" y="6172200"/>
          <p14:tracePt t="259766" x="1771650" y="6292850"/>
          <p14:tracePt t="259782" x="1758950" y="6419850"/>
          <p14:tracePt t="259783" x="1758950" y="6483350"/>
          <p14:tracePt t="259799" x="1822450" y="6604000"/>
          <p14:tracePt t="259816" x="1962150" y="6699250"/>
          <p14:tracePt t="259832" x="2190750" y="6769100"/>
          <p14:tracePt t="259849" x="2628900" y="6845300"/>
          <p14:tracePt t="259865" x="3124200" y="6851650"/>
          <p14:tracePt t="259882" x="3708400" y="6851650"/>
          <p14:tracePt t="259899" x="4260850" y="6851650"/>
          <p14:tracePt t="259915" x="4718050" y="6832600"/>
          <p14:tracePt t="259932" x="5029200" y="6788150"/>
          <p14:tracePt t="259949" x="5200650" y="6743700"/>
          <p14:tracePt t="259966" x="5295900" y="6711950"/>
          <p14:tracePt t="259967" x="5327650" y="6692900"/>
          <p14:tracePt t="259982" x="5340350" y="6686550"/>
          <p14:tracePt t="259999" x="5353050" y="6667500"/>
          <p14:tracePt t="260015" x="5353050" y="6648450"/>
          <p14:tracePt t="260032" x="5353050" y="6635750"/>
          <p14:tracePt t="260049" x="5353050" y="6629400"/>
          <p14:tracePt t="260082" x="5353050" y="6623050"/>
          <p14:tracePt t="260115" x="5353050" y="6616700"/>
          <p14:tracePt t="307047" x="5359400" y="6546850"/>
          <p14:tracePt t="307065" x="5518150" y="6076950"/>
          <p14:tracePt t="307081" x="5607050" y="5765800"/>
          <p14:tracePt t="307098" x="5626100" y="5702300"/>
          <p14:tracePt t="307115" x="5632450" y="5689600"/>
          <p14:tracePt t="307131" x="5638800" y="5670550"/>
          <p14:tracePt t="307148" x="5638800" y="5657850"/>
          <p14:tracePt t="307156" x="5638800" y="5645150"/>
          <p14:tracePt t="307165" x="5632450" y="5638800"/>
          <p14:tracePt t="307182" x="5556250" y="5600700"/>
          <p14:tracePt t="307198" x="5454650" y="5524500"/>
          <p14:tracePt t="307199" x="5403850" y="5473700"/>
          <p14:tracePt t="307215" x="5391150" y="5441950"/>
          <p14:tracePt t="307231" x="5365750" y="5327650"/>
          <p14:tracePt t="307249" x="5346700" y="5270500"/>
          <p14:tracePt t="307265" x="5340350" y="5200650"/>
          <p14:tracePt t="307281" x="5365750" y="5029200"/>
          <p14:tracePt t="307298" x="5626100" y="4622800"/>
          <p14:tracePt t="307315" x="5930900" y="4184650"/>
          <p14:tracePt t="307331" x="6064250" y="4013200"/>
          <p14:tracePt t="307348" x="6096000" y="3981450"/>
          <p14:tracePt t="307423" x="6083300" y="3968750"/>
          <p14:tracePt t="307431" x="6070600" y="3968750"/>
          <p14:tracePt t="307448" x="6013450" y="3968750"/>
          <p14:tracePt t="307466" x="5981700" y="3956050"/>
          <p14:tracePt t="307481" x="5969000" y="3956050"/>
          <p14:tracePt t="307514" x="5962650" y="3949700"/>
          <p14:tracePt t="307532" x="5949950" y="3924300"/>
          <p14:tracePt t="307548" x="5930900" y="3886200"/>
          <p14:tracePt t="307565" x="5924550" y="3873500"/>
          <p14:tracePt t="310661" x="0" y="0"/>
        </p14:tracePtLst>
      </p14:laserTrace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6931" y="979075"/>
            <a:ext cx="2389632" cy="4169664"/>
          </a:xfrm>
          <a:prstGeom prst="rect">
            <a:avLst/>
          </a:prstGeom>
        </p:spPr>
      </p:pic>
      <p:sp>
        <p:nvSpPr>
          <p:cNvPr id="2" name="Title 1"/>
          <p:cNvSpPr>
            <a:spLocks noGrp="1"/>
          </p:cNvSpPr>
          <p:nvPr>
            <p:ph type="title"/>
          </p:nvPr>
        </p:nvSpPr>
        <p:spPr/>
        <p:txBody>
          <a:bodyPr>
            <a:normAutofit/>
          </a:bodyPr>
          <a:lstStyle/>
          <a:p>
            <a:r>
              <a:rPr lang="en-GB" sz="4000" dirty="0"/>
              <a:t>Elastic Seals</a:t>
            </a:r>
          </a:p>
        </p:txBody>
      </p:sp>
      <p:sp>
        <p:nvSpPr>
          <p:cNvPr id="3" name="TextBox 2"/>
          <p:cNvSpPr txBox="1"/>
          <p:nvPr/>
        </p:nvSpPr>
        <p:spPr>
          <a:xfrm>
            <a:off x="55620" y="877524"/>
            <a:ext cx="7655165" cy="1569660"/>
          </a:xfrm>
          <a:prstGeom prst="rect">
            <a:avLst/>
          </a:prstGeom>
          <a:noFill/>
        </p:spPr>
        <p:txBody>
          <a:bodyPr wrap="square" rtlCol="0">
            <a:spAutoFit/>
          </a:bodyPr>
          <a:lstStyle/>
          <a:p>
            <a:r>
              <a:rPr lang="en-GB" sz="2400" b="1" dirty="0"/>
              <a:t>Function: </a:t>
            </a:r>
            <a:r>
              <a:rPr lang="en-GB" sz="2400" dirty="0"/>
              <a:t>Provide a tight elastic seal</a:t>
            </a:r>
          </a:p>
          <a:p>
            <a:r>
              <a:rPr lang="en-GB" sz="2400" b="1" dirty="0"/>
              <a:t>Objectives: </a:t>
            </a:r>
            <a:r>
              <a:rPr lang="en-GB" sz="2400" dirty="0"/>
              <a:t> maximum conformity to surface</a:t>
            </a:r>
          </a:p>
          <a:p>
            <a:r>
              <a:rPr lang="en-GB" sz="2400" b="1" dirty="0"/>
              <a:t>Constraints: </a:t>
            </a:r>
            <a:r>
              <a:rPr lang="en-GB" sz="2400" dirty="0"/>
              <a:t>limit on contact pressure required, low cost</a:t>
            </a:r>
          </a:p>
          <a:p>
            <a:r>
              <a:rPr lang="en-GB" sz="2400" b="1" dirty="0"/>
              <a:t>Free variable: </a:t>
            </a:r>
            <a:r>
              <a:rPr lang="en-GB" sz="2400" dirty="0"/>
              <a:t>Choice of material</a:t>
            </a:r>
          </a:p>
        </p:txBody>
      </p:sp>
      <p:sp>
        <p:nvSpPr>
          <p:cNvPr id="4" name="TextBox 3"/>
          <p:cNvSpPr txBox="1"/>
          <p:nvPr/>
        </p:nvSpPr>
        <p:spPr>
          <a:xfrm>
            <a:off x="41107" y="2556340"/>
            <a:ext cx="8870730" cy="4093428"/>
          </a:xfrm>
          <a:prstGeom prst="rect">
            <a:avLst/>
          </a:prstGeom>
          <a:noFill/>
        </p:spPr>
        <p:txBody>
          <a:bodyPr wrap="square" rtlCol="0">
            <a:spAutoFit/>
          </a:bodyPr>
          <a:lstStyle/>
          <a:p>
            <a:r>
              <a:rPr lang="en-GB" sz="2400" dirty="0"/>
              <a:t>A materials in the shape of a cylinder of radius </a:t>
            </a:r>
            <a:r>
              <a:rPr lang="en-GB" sz="2400" b="1" dirty="0"/>
              <a:t>R</a:t>
            </a:r>
            <a:r>
              <a:rPr lang="en-GB" sz="2400" dirty="0"/>
              <a:t> and modulus </a:t>
            </a:r>
            <a:r>
              <a:rPr lang="en-GB" sz="2400" b="1" dirty="0"/>
              <a:t>E</a:t>
            </a:r>
            <a:r>
              <a:rPr lang="en-GB" sz="2400" dirty="0"/>
              <a:t> pressed into a flat surface will create a flat contact width, </a:t>
            </a:r>
            <a:r>
              <a:rPr lang="en-GB" sz="2400" b="1" dirty="0"/>
              <a:t>b</a:t>
            </a:r>
            <a:r>
              <a:rPr lang="en-GB" sz="2400" dirty="0"/>
              <a:t>, which is related the yield (or failure) stress and elastic modulus as follows*:</a:t>
            </a:r>
          </a:p>
          <a:p>
            <a:endParaRPr lang="en-GB" sz="2400" dirty="0"/>
          </a:p>
          <a:p>
            <a:endParaRPr lang="en-GB" sz="2400" dirty="0"/>
          </a:p>
          <a:p>
            <a:r>
              <a:rPr lang="en-GB" sz="2400" dirty="0"/>
              <a:t>Thus contact width is maximised with a Materials Index of:</a:t>
            </a:r>
          </a:p>
          <a:p>
            <a:endParaRPr lang="en-GB" sz="2400" dirty="0"/>
          </a:p>
          <a:p>
            <a:endParaRPr lang="en-GB" sz="2400" dirty="0"/>
          </a:p>
          <a:p>
            <a:endParaRPr lang="en-GB" sz="1600" dirty="0"/>
          </a:p>
          <a:p>
            <a:r>
              <a:rPr lang="en-GB" sz="2400" dirty="0"/>
              <a:t>Make your selection from the following chart</a:t>
            </a:r>
          </a:p>
          <a:p>
            <a:endParaRPr lang="en-GB" sz="1400" dirty="0"/>
          </a:p>
          <a:p>
            <a:r>
              <a:rPr lang="en-GB" sz="1400" dirty="0"/>
              <a:t>*Proof on p155, section 6.9 of “Materials Selection in Mechanical Design, 4</a:t>
            </a:r>
            <a:r>
              <a:rPr lang="en-GB" sz="1400" baseline="30000" dirty="0"/>
              <a:t>th</a:t>
            </a:r>
            <a:r>
              <a:rPr lang="en-GB" sz="1400" dirty="0"/>
              <a:t> Edition by  M. F. Ashby</a:t>
            </a:r>
          </a:p>
        </p:txBody>
      </p:sp>
      <p:pic>
        <p:nvPicPr>
          <p:cNvPr id="22" name="Picture 21"/>
          <p:cNvPicPr/>
          <p:nvPr/>
        </p:nvPicPr>
        <p:blipFill>
          <a:blip r:embed="rId4">
            <a:extLst>
              <a:ext uri="{28A0092B-C50C-407E-A947-70E740481C1C}">
                <a14:useLocalDpi xmlns:a14="http://schemas.microsoft.com/office/drawing/2010/main"/>
              </a:ext>
            </a:extLst>
          </a:blip>
          <a:srcRect/>
          <a:stretch>
            <a:fillRect/>
          </a:stretch>
        </p:blipFill>
        <p:spPr bwMode="auto">
          <a:xfrm>
            <a:off x="80980" y="3778262"/>
            <a:ext cx="8932454" cy="645186"/>
          </a:xfrm>
          <a:prstGeom prst="rect">
            <a:avLst/>
          </a:prstGeom>
          <a:noFill/>
          <a:ln>
            <a:noFill/>
          </a:ln>
        </p:spPr>
      </p:pic>
      <p:pic>
        <p:nvPicPr>
          <p:cNvPr id="23" name="Picture 22"/>
          <p:cNvPicPr/>
          <p:nvPr/>
        </p:nvPicPr>
        <p:blipFill>
          <a:blip r:embed="rId5">
            <a:extLst>
              <a:ext uri="{28A0092B-C50C-407E-A947-70E740481C1C}">
                <a14:useLocalDpi xmlns:a14="http://schemas.microsoft.com/office/drawing/2010/main"/>
              </a:ext>
            </a:extLst>
          </a:blip>
          <a:srcRect/>
          <a:stretch>
            <a:fillRect/>
          </a:stretch>
        </p:blipFill>
        <p:spPr bwMode="auto">
          <a:xfrm>
            <a:off x="142704" y="4959733"/>
            <a:ext cx="8333639" cy="685637"/>
          </a:xfrm>
          <a:prstGeom prst="rect">
            <a:avLst/>
          </a:prstGeom>
          <a:noFill/>
          <a:ln>
            <a:noFill/>
          </a:ln>
        </p:spPr>
      </p:pic>
      <p:sp>
        <p:nvSpPr>
          <p:cNvPr id="8" name="Slide Number Placeholder 7"/>
          <p:cNvSpPr>
            <a:spLocks noGrp="1"/>
          </p:cNvSpPr>
          <p:nvPr>
            <p:ph type="sldNum" sz="quarter" idx="12"/>
          </p:nvPr>
        </p:nvSpPr>
        <p:spPr/>
        <p:txBody>
          <a:bodyPr/>
          <a:lstStyle/>
          <a:p>
            <a:fld id="{F71EA363-3AA4-554B-864A-16EC408230E4}" type="slidenum">
              <a:rPr lang="en-GB" smtClean="0"/>
              <a:pPr/>
              <a:t>8</a:t>
            </a:fld>
            <a:endParaRPr lang="en-GB"/>
          </a:p>
        </p:txBody>
      </p:sp>
    </p:spTree>
    <p:extLst>
      <p:ext uri="{BB962C8B-B14F-4D97-AF65-F5344CB8AC3E}">
        <p14:creationId xmlns:p14="http://schemas.microsoft.com/office/powerpoint/2010/main" val="3546906705"/>
      </p:ext>
    </p:extLst>
  </p:cSld>
  <p:clrMapOvr>
    <a:masterClrMapping/>
  </p:clrMapOvr>
  <mc:AlternateContent xmlns:mc="http://schemas.openxmlformats.org/markup-compatibility/2006" xmlns:p14="http://schemas.microsoft.com/office/powerpoint/2010/main">
    <mc:Choice Requires="p14">
      <p:transition spd="slow" p14:dur="2000" advTm="297364"/>
    </mc:Choice>
    <mc:Fallback xmlns="">
      <p:transition spd="slow" advTm="297364"/>
    </mc:Fallback>
  </mc:AlternateContent>
  <p:extLst>
    <p:ext uri="{3A86A75C-4F4B-4683-9AE1-C65F6400EC91}">
      <p14:laserTraceLst xmlns:p14="http://schemas.microsoft.com/office/powerpoint/2010/main">
        <p14:tracePtLst>
          <p14:tracePt t="20748" x="5505450" y="3543300"/>
          <p14:tracePt t="20760" x="5473700" y="3492500"/>
          <p14:tracePt t="20780" x="5473700" y="3448050"/>
          <p14:tracePt t="20783" x="5473700" y="3435350"/>
          <p14:tracePt t="20795" x="5461000" y="3416300"/>
          <p14:tracePt t="20803" x="5461000" y="3397250"/>
          <p14:tracePt t="20820" x="5461000" y="3365500"/>
          <p14:tracePt t="20836" x="5461000" y="3327400"/>
          <p14:tracePt t="20853" x="5467350" y="3257550"/>
          <p14:tracePt t="20855" x="5473700" y="3213100"/>
          <p14:tracePt t="20870" x="5492750" y="3175000"/>
          <p14:tracePt t="20887" x="5518150" y="3003550"/>
          <p14:tracePt t="20904" x="5537200" y="2863850"/>
          <p14:tracePt t="20920" x="5537200" y="2762250"/>
          <p14:tracePt t="20937" x="5537200" y="2730500"/>
          <p14:tracePt t="20953" x="5543550" y="2717800"/>
          <p14:tracePt t="20970" x="5549900" y="2711450"/>
          <p14:tracePt t="20986" x="5549900" y="2698750"/>
          <p14:tracePt t="21003" x="5549900" y="2679700"/>
          <p14:tracePt t="21036" x="5549900" y="2660650"/>
          <p14:tracePt t="21053" x="5549900" y="2647950"/>
          <p14:tracePt t="21071" x="5549900" y="2641600"/>
          <p14:tracePt t="21088" x="5549900" y="2616200"/>
          <p14:tracePt t="21104" x="5549900" y="2584450"/>
          <p14:tracePt t="21120" x="5549900" y="2559050"/>
          <p14:tracePt t="21136" x="5543550" y="2482850"/>
          <p14:tracePt t="21153" x="5524500" y="2406650"/>
          <p14:tracePt t="21170" x="5505450" y="2349500"/>
          <p14:tracePt t="21186" x="5499100" y="2330450"/>
          <p14:tracePt t="21203" x="5492750" y="2324100"/>
          <p14:tracePt t="21255" x="5492750" y="2311400"/>
          <p14:tracePt t="33095" x="5480050" y="2311400"/>
          <p14:tracePt t="33103" x="5410200" y="2305050"/>
          <p14:tracePt t="33114" x="5327650" y="2298700"/>
          <p14:tracePt t="33124" x="5238750" y="2273300"/>
          <p14:tracePt t="33140" x="5054600" y="2228850"/>
          <p14:tracePt t="33157" x="4908550" y="2184400"/>
          <p14:tracePt t="33159" x="4845050" y="2165350"/>
          <p14:tracePt t="33174" x="4705350" y="2127250"/>
          <p14:tracePt t="33191" x="4451350" y="2019300"/>
          <p14:tracePt t="33209" x="4000500" y="1866900"/>
          <p14:tracePt t="33224" x="3556000" y="1746250"/>
          <p14:tracePt t="33241" x="3175000" y="1631950"/>
          <p14:tracePt t="33257" x="2914650" y="1511300"/>
          <p14:tracePt t="33274" x="2774950" y="1454150"/>
          <p14:tracePt t="33290" x="2692400" y="1416050"/>
          <p14:tracePt t="33307" x="2609850" y="1377950"/>
          <p14:tracePt t="33324" x="2476500" y="1308100"/>
          <p14:tracePt t="33341" x="2311400" y="1219200"/>
          <p14:tracePt t="33342" x="2228850" y="1174750"/>
          <p14:tracePt t="33357" x="2165350" y="1143000"/>
          <p14:tracePt t="33374" x="2070100" y="1104900"/>
          <p14:tracePt t="33390" x="1898650" y="1028700"/>
          <p14:tracePt t="33407" x="1727200" y="984250"/>
          <p14:tracePt t="33424" x="1428750" y="901700"/>
          <p14:tracePt t="33440" x="1123950" y="819150"/>
          <p14:tracePt t="33458" x="844550" y="736600"/>
          <p14:tracePt t="33474" x="685800" y="717550"/>
          <p14:tracePt t="33490" x="565150" y="717550"/>
          <p14:tracePt t="33507" x="508000" y="717550"/>
          <p14:tracePt t="33524" x="457200" y="723900"/>
          <p14:tracePt t="33541" x="387350" y="749300"/>
          <p14:tracePt t="33557" x="279400" y="781050"/>
          <p14:tracePt t="33558" x="215900" y="793750"/>
          <p14:tracePt t="33574" x="171450" y="806450"/>
          <p14:tracePt t="33575" x="139700" y="819150"/>
          <p14:tracePt t="33591" x="88900" y="831850"/>
          <p14:tracePt t="33607" x="57150" y="850900"/>
          <p14:tracePt t="33624" x="6350" y="876300"/>
          <p14:tracePt t="34016" x="12700" y="2952750"/>
          <p14:tracePt t="34023" x="50800" y="3003550"/>
          <p14:tracePt t="34041" x="139700" y="3105150"/>
          <p14:tracePt t="34058" x="228600" y="3181350"/>
          <p14:tracePt t="34074" x="260350" y="3213100"/>
          <p14:tracePt t="34091" x="266700" y="3238500"/>
          <p14:tracePt t="34108" x="266700" y="3308350"/>
          <p14:tracePt t="34124" x="266700" y="3340100"/>
          <p14:tracePt t="34141" x="266700" y="3359150"/>
          <p14:tracePt t="34157" x="266700" y="3371850"/>
          <p14:tracePt t="34191" x="266700" y="3378200"/>
          <p14:tracePt t="34208" x="266700" y="3390900"/>
          <p14:tracePt t="34224" x="266700" y="3409950"/>
          <p14:tracePt t="34257" x="266700" y="3416300"/>
          <p14:tracePt t="34291" x="279400" y="3422650"/>
          <p14:tracePt t="34308" x="285750" y="3422650"/>
          <p14:tracePt t="34324" x="336550" y="3422650"/>
          <p14:tracePt t="34341" x="444500" y="3422650"/>
          <p14:tracePt t="34342" x="533400" y="3422650"/>
          <p14:tracePt t="34357" x="641350" y="3422650"/>
          <p14:tracePt t="34358" x="774700" y="3403600"/>
          <p14:tracePt t="34374" x="914400" y="3352800"/>
          <p14:tracePt t="34391" x="1149350" y="3263900"/>
          <p14:tracePt t="34407" x="1225550" y="3213100"/>
          <p14:tracePt t="34425" x="1270000" y="3187700"/>
          <p14:tracePt t="34441" x="1327150" y="3149600"/>
          <p14:tracePt t="34458" x="1441450" y="3073400"/>
          <p14:tracePt t="34474" x="1543050" y="2997200"/>
          <p14:tracePt t="34491" x="1619250" y="2933700"/>
          <p14:tracePt t="34508" x="1682750" y="2863850"/>
          <p14:tracePt t="34524" x="1746250" y="2781300"/>
          <p14:tracePt t="34541" x="1784350" y="2749550"/>
          <p14:tracePt t="34542" x="1809750" y="2724150"/>
          <p14:tracePt t="34558" x="1822450" y="2711450"/>
          <p14:tracePt t="34574" x="1885950" y="2641600"/>
          <p14:tracePt t="34575" x="1924050" y="2616200"/>
          <p14:tracePt t="34591" x="1962150" y="2590800"/>
          <p14:tracePt t="34608" x="1987550" y="2565400"/>
          <p14:tracePt t="34624" x="1993900" y="2559050"/>
          <p14:tracePt t="34641" x="1993900" y="2546350"/>
          <p14:tracePt t="34658" x="1993900" y="2520950"/>
          <p14:tracePt t="34674" x="1993900" y="2508250"/>
          <p14:tracePt t="34680" x="2000250" y="2482850"/>
          <p14:tracePt t="34691" x="2006600" y="2470150"/>
          <p14:tracePt t="34708" x="2032000" y="2419350"/>
          <p14:tracePt t="34724" x="2032000" y="2381250"/>
          <p14:tracePt t="34741" x="2032000" y="2286000"/>
          <p14:tracePt t="34758" x="2019300" y="2159000"/>
          <p14:tracePt t="34774" x="1981200" y="2006600"/>
          <p14:tracePt t="34791" x="1968500" y="1968500"/>
          <p14:tracePt t="34808" x="1955800" y="1898650"/>
          <p14:tracePt t="34825" x="1924050" y="1797050"/>
          <p14:tracePt t="34841" x="1885950" y="1701800"/>
          <p14:tracePt t="34858" x="1835150" y="1593850"/>
          <p14:tracePt t="34874" x="1790700" y="1485900"/>
          <p14:tracePt t="34891" x="1739900" y="1403350"/>
          <p14:tracePt t="34898" x="1714500" y="1365250"/>
          <p14:tracePt t="34908" x="1695450" y="1346200"/>
          <p14:tracePt t="34924" x="1676400" y="1320800"/>
          <p14:tracePt t="34941" x="1676400" y="1276350"/>
          <p14:tracePt t="34958" x="1631950" y="1181100"/>
          <p14:tracePt t="34975" x="1568450" y="1092200"/>
          <p14:tracePt t="34991" x="1447800" y="1016000"/>
          <p14:tracePt t="35008" x="1377950" y="984250"/>
          <p14:tracePt t="35025" x="1346200" y="965200"/>
          <p14:tracePt t="35041" x="1327150" y="952500"/>
          <p14:tracePt t="35058" x="1282700" y="908050"/>
          <p14:tracePt t="35074" x="1200150" y="787400"/>
          <p14:tracePt t="35091" x="1085850" y="673100"/>
          <p14:tracePt t="35108" x="984250" y="603250"/>
          <p14:tracePt t="35125" x="908050" y="571500"/>
          <p14:tracePt t="35141" x="863600" y="565150"/>
          <p14:tracePt t="35143" x="850900" y="552450"/>
          <p14:tracePt t="35175" x="831850" y="552450"/>
          <p14:tracePt t="35191" x="774700" y="552450"/>
          <p14:tracePt t="35208" x="698500" y="552450"/>
          <p14:tracePt t="35225" x="622300" y="552450"/>
          <p14:tracePt t="35241" x="539750" y="552450"/>
          <p14:tracePt t="35258" x="488950" y="565150"/>
          <p14:tracePt t="35274" x="419100" y="596900"/>
          <p14:tracePt t="35291" x="330200" y="641350"/>
          <p14:tracePt t="35308" x="222250" y="692150"/>
          <p14:tracePt t="35325" x="127000" y="736600"/>
          <p14:tracePt t="35341" x="50800" y="787400"/>
          <p14:tracePt t="35343" x="38100" y="800100"/>
          <p14:tracePt t="35358" x="12700" y="825500"/>
          <p14:tracePt t="35655" x="0" y="2578100"/>
          <p14:tracePt t="35666" x="12700" y="2622550"/>
          <p14:tracePt t="35671" x="31750" y="2654300"/>
          <p14:tracePt t="35682" x="44450" y="2692400"/>
          <p14:tracePt t="35691" x="63500" y="2730500"/>
          <p14:tracePt t="35708" x="88900" y="2774950"/>
          <p14:tracePt t="35725" x="88900" y="2800350"/>
          <p14:tracePt t="35741" x="101600" y="2825750"/>
          <p14:tracePt t="35743" x="107950" y="2838450"/>
          <p14:tracePt t="35758" x="107950" y="2851150"/>
          <p14:tracePt t="35775" x="152400" y="2933700"/>
          <p14:tracePt t="35791" x="171450" y="2984500"/>
          <p14:tracePt t="35808" x="196850" y="3048000"/>
          <p14:tracePt t="35825" x="203200" y="3086100"/>
          <p14:tracePt t="35841" x="215900" y="3130550"/>
          <p14:tracePt t="35858" x="254000" y="3187700"/>
          <p14:tracePt t="35875" x="298450" y="3232150"/>
          <p14:tracePt t="35891" x="374650" y="3270250"/>
          <p14:tracePt t="35908" x="431800" y="3314700"/>
          <p14:tracePt t="35925" x="457200" y="3333750"/>
          <p14:tracePt t="35941" x="463550" y="3340100"/>
          <p14:tracePt t="35975" x="488950" y="3346450"/>
          <p14:tracePt t="35992" x="558800" y="3359150"/>
          <p14:tracePt t="36008" x="635000" y="3371850"/>
          <p14:tracePt t="36025" x="704850" y="3378200"/>
          <p14:tracePt t="36041" x="762000" y="3378200"/>
          <p14:tracePt t="36058" x="806450" y="3378200"/>
          <p14:tracePt t="36075" x="831850" y="3378200"/>
          <p14:tracePt t="36091" x="876300" y="3378200"/>
          <p14:tracePt t="36108" x="933450" y="3371850"/>
          <p14:tracePt t="36125" x="971550" y="3371850"/>
          <p14:tracePt t="36142" x="984250" y="3371850"/>
          <p14:tracePt t="36199" x="990600" y="3371850"/>
          <p14:tracePt t="36263" x="996950" y="3371850"/>
          <p14:tracePt t="36272" x="1003300" y="3352800"/>
          <p14:tracePt t="36291" x="1041400" y="3270250"/>
          <p14:tracePt t="36308" x="1104900" y="3168650"/>
          <p14:tracePt t="36325" x="1162050" y="3054350"/>
          <p14:tracePt t="36341" x="1187450" y="2933700"/>
          <p14:tracePt t="36343" x="1187450" y="2882900"/>
          <p14:tracePt t="36359" x="1187450" y="2794000"/>
          <p14:tracePt t="36375" x="1187450" y="2717800"/>
          <p14:tracePt t="36392" x="1187450" y="2641600"/>
          <p14:tracePt t="36408" x="1187450" y="2565400"/>
          <p14:tracePt t="36426" x="1187450" y="2476500"/>
          <p14:tracePt t="36442" x="1187450" y="2432050"/>
          <p14:tracePt t="36458" x="1174750" y="2393950"/>
          <p14:tracePt t="36475" x="1136650" y="2336800"/>
          <p14:tracePt t="36491" x="1104900" y="2273300"/>
          <p14:tracePt t="36508" x="1092200" y="2184400"/>
          <p14:tracePt t="36525" x="1079500" y="2063750"/>
          <p14:tracePt t="36542" x="1054100" y="1968500"/>
          <p14:tracePt t="36558" x="1028700" y="1911350"/>
          <p14:tracePt t="36575" x="965200" y="1847850"/>
          <p14:tracePt t="36592" x="927100" y="1809750"/>
          <p14:tracePt t="36608" x="889000" y="1758950"/>
          <p14:tracePt t="36625" x="844550" y="1676400"/>
          <p14:tracePt t="36642" x="787400" y="1581150"/>
          <p14:tracePt t="36658" x="742950" y="1498600"/>
          <p14:tracePt t="36675" x="730250" y="1466850"/>
          <p14:tracePt t="36691" x="723900" y="1454150"/>
          <p14:tracePt t="36708" x="723900" y="1447800"/>
          <p14:tracePt t="36725" x="723900" y="1422400"/>
          <p14:tracePt t="36726" x="736600" y="1403350"/>
          <p14:tracePt t="36742" x="749300" y="1377950"/>
          <p14:tracePt t="36758" x="768350" y="1365250"/>
          <p14:tracePt t="36775" x="787400" y="1365250"/>
          <p14:tracePt t="36792" x="838200" y="1365250"/>
          <p14:tracePt t="36808" x="952500" y="1365250"/>
          <p14:tracePt t="36825" x="1054100" y="1390650"/>
          <p14:tracePt t="36842" x="1174750" y="1403350"/>
          <p14:tracePt t="36858" x="1244600" y="1403350"/>
          <p14:tracePt t="36875" x="1276350" y="1403350"/>
          <p14:tracePt t="36892" x="1301750" y="1403350"/>
          <p14:tracePt t="36899" x="1314450" y="1409700"/>
          <p14:tracePt t="36908" x="1320800" y="1409700"/>
          <p14:tracePt t="36925" x="1346200" y="1416050"/>
          <p14:tracePt t="36930" x="1352550" y="1422400"/>
          <p14:tracePt t="36958" x="1371600" y="1422400"/>
          <p14:tracePt t="36975" x="1377950" y="1422400"/>
          <p14:tracePt t="36992" x="1390650" y="1422400"/>
          <p14:tracePt t="37009" x="1403350" y="1422400"/>
          <p14:tracePt t="37025" x="1422400" y="1435100"/>
          <p14:tracePt t="139392" x="1441450" y="1447800"/>
          <p14:tracePt t="139400" x="1466850" y="1485900"/>
          <p14:tracePt t="139409" x="1504950" y="1530350"/>
          <p14:tracePt t="139426" x="1562100" y="1631950"/>
          <p14:tracePt t="139443" x="1606550" y="1733550"/>
          <p14:tracePt t="139459" x="1651000" y="1784350"/>
          <p14:tracePt t="139476" x="1701800" y="1809750"/>
          <p14:tracePt t="139493" x="1739900" y="1822450"/>
          <p14:tracePt t="139510" x="1797050" y="1835150"/>
          <p14:tracePt t="139526" x="1822450" y="1841500"/>
          <p14:tracePt t="139543" x="1828800" y="1841500"/>
          <p14:tracePt t="139559" x="1835150" y="1847850"/>
          <p14:tracePt t="139576" x="1854200" y="1892300"/>
          <p14:tracePt t="139593" x="1892300" y="1974850"/>
          <p14:tracePt t="139609" x="1930400" y="2057400"/>
          <p14:tracePt t="139626" x="1955800" y="2108200"/>
          <p14:tracePt t="139660" x="1955800" y="2120900"/>
          <p14:tracePt t="139693" x="1955800" y="2127250"/>
          <p14:tracePt t="139710" x="1955800" y="2146300"/>
          <p14:tracePt t="139726" x="1993900" y="2228850"/>
          <p14:tracePt t="139743" x="2044700" y="2324100"/>
          <p14:tracePt t="139759" x="2044700" y="2330450"/>
          <p14:tracePt t="139776" x="2044700" y="2343150"/>
          <p14:tracePt t="139793" x="2044700" y="2387600"/>
          <p14:tracePt t="139809" x="2051050" y="2489200"/>
          <p14:tracePt t="139826" x="2076450" y="2552700"/>
          <p14:tracePt t="139843" x="2101850" y="2578100"/>
          <p14:tracePt t="139860" x="2108200" y="2584450"/>
          <p14:tracePt t="143880" x="2133600" y="2590800"/>
          <p14:tracePt t="143886" x="2178050" y="2603500"/>
          <p14:tracePt t="143895" x="2241550" y="2616200"/>
          <p14:tracePt t="143911" x="2425700" y="2616200"/>
          <p14:tracePt t="143928" x="2787650" y="2616200"/>
          <p14:tracePt t="143944" x="3276600" y="2540000"/>
          <p14:tracePt t="143961" x="3740150" y="2476500"/>
          <p14:tracePt t="143977" x="4203700" y="2419350"/>
          <p14:tracePt t="143995" x="4552950" y="2368550"/>
          <p14:tracePt t="144011" x="4813300" y="2368550"/>
          <p14:tracePt t="144027" x="5149850" y="2349500"/>
          <p14:tracePt t="144044" x="5492750" y="2298700"/>
          <p14:tracePt t="144061" x="5753100" y="2235200"/>
          <p14:tracePt t="144078" x="5994400" y="2165350"/>
          <p14:tracePt t="144094" x="6140450" y="2133600"/>
          <p14:tracePt t="144111" x="6318250" y="2089150"/>
          <p14:tracePt t="144128" x="6419850" y="2076450"/>
          <p14:tracePt t="144145" x="6515100" y="2063750"/>
          <p14:tracePt t="144161" x="6635750" y="2044700"/>
          <p14:tracePt t="144178" x="6762750" y="2044700"/>
          <p14:tracePt t="144194" x="6877050" y="2044700"/>
          <p14:tracePt t="144211" x="6997700" y="2095500"/>
          <p14:tracePt t="144228" x="7086600" y="2152650"/>
          <p14:tracePt t="144244" x="7213600" y="2235200"/>
          <p14:tracePt t="144261" x="7429500" y="2368550"/>
          <p14:tracePt t="144278" x="7651750" y="2508250"/>
          <p14:tracePt t="144279" x="7740650" y="2571750"/>
          <p14:tracePt t="144295" x="7848600" y="2686050"/>
          <p14:tracePt t="144311" x="7880350" y="2755900"/>
          <p14:tracePt t="144328" x="7899400" y="2774950"/>
          <p14:tracePt t="144344" x="7899400" y="2781300"/>
          <p14:tracePt t="144391" x="7899400" y="2749550"/>
          <p14:tracePt t="144401" x="7899400" y="2724150"/>
          <p14:tracePt t="144411" x="7899400" y="2679700"/>
          <p14:tracePt t="144428" x="7899400" y="2609850"/>
          <p14:tracePt t="144445" x="7912100" y="2527300"/>
          <p14:tracePt t="144446" x="7931150" y="2482850"/>
          <p14:tracePt t="144461" x="7943850" y="2425700"/>
          <p14:tracePt t="144478" x="7981950" y="2311400"/>
          <p14:tracePt t="144479" x="7994650" y="2241550"/>
          <p14:tracePt t="144495" x="7994650" y="2108200"/>
          <p14:tracePt t="144511" x="7994650" y="1993900"/>
          <p14:tracePt t="144528" x="7994650" y="1898650"/>
          <p14:tracePt t="144545" x="8007350" y="1803400"/>
          <p14:tracePt t="144561" x="8026400" y="1733550"/>
          <p14:tracePt t="144578" x="8026400" y="1701800"/>
          <p14:tracePt t="144594" x="8026400" y="1689100"/>
          <p14:tracePt t="144680" x="8026400" y="1682750"/>
          <p14:tracePt t="144703" x="8013700" y="1682750"/>
          <p14:tracePt t="144719" x="8001000" y="1689100"/>
          <p14:tracePt t="144727" x="8001000" y="1727200"/>
          <p14:tracePt t="144744" x="8001000" y="1822450"/>
          <p14:tracePt t="144761" x="8020050" y="1930400"/>
          <p14:tracePt t="144778" x="8026400" y="2038350"/>
          <p14:tracePt t="144794" x="8026400" y="2171700"/>
          <p14:tracePt t="144811" x="8026400" y="2349500"/>
          <p14:tracePt t="144828" x="8128000" y="2679700"/>
          <p14:tracePt t="144844" x="8223250" y="2901950"/>
          <p14:tracePt t="144861" x="8293100" y="3028950"/>
          <p14:tracePt t="144863" x="8324850" y="3086100"/>
          <p14:tracePt t="144878" x="8369300" y="3162300"/>
          <p14:tracePt t="144879" x="8394700" y="3213100"/>
          <p14:tracePt t="144895" x="8502650" y="3390900"/>
          <p14:tracePt t="144911" x="8623300" y="3613150"/>
          <p14:tracePt t="144928" x="8718550" y="3771900"/>
          <p14:tracePt t="144945" x="8775700" y="3879850"/>
          <p14:tracePt t="144961" x="8775700" y="3911600"/>
          <p14:tracePt t="144978" x="8775700" y="3917950"/>
          <p14:tracePt t="144995" x="8775700" y="3930650"/>
          <p14:tracePt t="145011" x="8775700" y="3937000"/>
          <p14:tracePt t="145028" x="8782050" y="3956050"/>
          <p14:tracePt t="145045" x="8782050" y="3968750"/>
          <p14:tracePt t="145078" x="8782050" y="3981450"/>
          <p14:tracePt t="145094" x="8775700" y="3981450"/>
          <p14:tracePt t="145128" x="8769350" y="3981450"/>
          <p14:tracePt t="145145" x="8756650" y="3981450"/>
          <p14:tracePt t="145161" x="8731250" y="3975100"/>
          <p14:tracePt t="145178" x="8718550" y="3975100"/>
          <p14:tracePt t="145195" x="8680450" y="3949700"/>
          <p14:tracePt t="145211" x="8636000" y="3937000"/>
          <p14:tracePt t="145228" x="8585200" y="3905250"/>
          <p14:tracePt t="145245" x="8534400" y="3886200"/>
          <p14:tracePt t="145261" x="8496300" y="3879850"/>
          <p14:tracePt t="145263" x="8483600" y="3873500"/>
          <p14:tracePt t="145278" x="8477250" y="3873500"/>
          <p14:tracePt t="145295" x="8439150" y="3867150"/>
          <p14:tracePt t="145311" x="8407400" y="3867150"/>
          <p14:tracePt t="145328" x="8362950" y="3867150"/>
          <p14:tracePt t="145345" x="8331200" y="3873500"/>
          <p14:tracePt t="145362" x="8318500" y="3873500"/>
          <p14:tracePt t="145378" x="8312150" y="3879850"/>
          <p14:tracePt t="145411" x="8299450" y="3879850"/>
          <p14:tracePt t="145428" x="8274050" y="3879850"/>
          <p14:tracePt t="145445" x="8248650" y="3835400"/>
          <p14:tracePt t="145462" x="8229600" y="3740150"/>
          <p14:tracePt t="145478" x="8216900" y="3575050"/>
          <p14:tracePt t="145479" x="8210550" y="3486150"/>
          <p14:tracePt t="145495" x="8178800" y="3257550"/>
          <p14:tracePt t="145511" x="8115300" y="2794000"/>
          <p14:tracePt t="145528" x="8064500" y="2381250"/>
          <p14:tracePt t="145545" x="7962900" y="2127250"/>
          <p14:tracePt t="145562" x="7893050" y="1987550"/>
          <p14:tracePt t="145578" x="7886700" y="1949450"/>
          <p14:tracePt t="145595" x="7874000" y="1885950"/>
          <p14:tracePt t="145611" x="7874000" y="1828800"/>
          <p14:tracePt t="145628" x="7861300" y="1797050"/>
          <p14:tracePt t="145645" x="7861300" y="1784350"/>
          <p14:tracePt t="145647" x="7861300" y="1778000"/>
          <p14:tracePt t="145678" x="7854950" y="1771650"/>
          <p14:tracePt t="145695" x="7848600" y="1733550"/>
          <p14:tracePt t="145712" x="7842250" y="1644650"/>
          <p14:tracePt t="145728" x="7816850" y="1543050"/>
          <p14:tracePt t="145745" x="7791450" y="1479550"/>
          <p14:tracePt t="145761" x="7785100" y="1460500"/>
          <p14:tracePt t="145778" x="7785100" y="1454150"/>
          <p14:tracePt t="145795" x="7785100" y="1435100"/>
          <p14:tracePt t="145812" x="7791450" y="1416050"/>
          <p14:tracePt t="145828" x="7797800" y="1390650"/>
          <p14:tracePt t="145845" x="7797800" y="1358900"/>
          <p14:tracePt t="145846" x="7797800" y="1352550"/>
          <p14:tracePt t="145919" x="7785100" y="1346200"/>
          <p14:tracePt t="145929" x="7759700" y="1346200"/>
          <p14:tracePt t="145945" x="7658100" y="1327150"/>
          <p14:tracePt t="145962" x="7473950" y="1327150"/>
          <p14:tracePt t="145978" x="7334250" y="1358900"/>
          <p14:tracePt t="145995" x="7232650" y="1435100"/>
          <p14:tracePt t="146012" x="7162800" y="1562100"/>
          <p14:tracePt t="146018" x="7131050" y="1631950"/>
          <p14:tracePt t="146028" x="7112000" y="1670050"/>
          <p14:tracePt t="146045" x="7080250" y="1752600"/>
          <p14:tracePt t="146062" x="7073900" y="1765300"/>
          <p14:tracePt t="146063" x="7073900" y="1778000"/>
          <p14:tracePt t="146078" x="7073900" y="1797050"/>
          <p14:tracePt t="146095" x="7150100" y="1866900"/>
          <p14:tracePt t="146112" x="7264400" y="1949450"/>
          <p14:tracePt t="146128" x="7385050" y="2019300"/>
          <p14:tracePt t="146146" x="7448550" y="2063750"/>
          <p14:tracePt t="146162" x="7480300" y="2070100"/>
          <p14:tracePt t="146178" x="7524750" y="2076450"/>
          <p14:tracePt t="146195" x="7575550" y="2089150"/>
          <p14:tracePt t="146212" x="7594600" y="2089150"/>
          <p14:tracePt t="146228" x="7620000" y="2095500"/>
          <p14:tracePt t="146245" x="7632700" y="2095500"/>
          <p14:tracePt t="146262" x="7639050" y="2095500"/>
          <p14:tracePt t="146263" x="7645400" y="2095500"/>
          <p14:tracePt t="146278" x="7683500" y="2089150"/>
          <p14:tracePt t="146299" x="7791450" y="2070100"/>
          <p14:tracePt t="146312" x="7848600" y="2063750"/>
          <p14:tracePt t="146328" x="7943850" y="2044700"/>
          <p14:tracePt t="146345" x="7988300" y="2025650"/>
          <p14:tracePt t="146362" x="8013700" y="2012950"/>
          <p14:tracePt t="146378" x="8039100" y="2000250"/>
          <p14:tracePt t="146395" x="8089900" y="1993900"/>
          <p14:tracePt t="146412" x="8172450" y="1987550"/>
          <p14:tracePt t="146429" x="8242300" y="1987550"/>
          <p14:tracePt t="146445" x="8293100" y="1981200"/>
          <p14:tracePt t="146446" x="8299450" y="1968500"/>
          <p14:tracePt t="146462" x="8312150" y="1968500"/>
          <p14:tracePt t="146478" x="8324850" y="1930400"/>
          <p14:tracePt t="146495" x="8331200" y="1885950"/>
          <p14:tracePt t="146512" x="8343900" y="1860550"/>
          <p14:tracePt t="146528" x="8375650" y="1797050"/>
          <p14:tracePt t="146545" x="8401050" y="1708150"/>
          <p14:tracePt t="146562" x="8407400" y="1625600"/>
          <p14:tracePt t="146579" x="8407400" y="1562100"/>
          <p14:tracePt t="146595" x="8407400" y="1498600"/>
          <p14:tracePt t="146612" x="8407400" y="1460500"/>
          <p14:tracePt t="146628" x="8413750" y="1428750"/>
          <p14:tracePt t="146645" x="8413750" y="1390650"/>
          <p14:tracePt t="146649" x="8413750" y="1365250"/>
          <p14:tracePt t="146662" x="8413750" y="1339850"/>
          <p14:tracePt t="146663" x="8413750" y="1308100"/>
          <p14:tracePt t="146678" x="8375650" y="1263650"/>
          <p14:tracePt t="146699" x="8337550" y="1231900"/>
          <p14:tracePt t="146712" x="8305800" y="1212850"/>
          <p14:tracePt t="146729" x="8286750" y="1212850"/>
          <p14:tracePt t="146745" x="8248650" y="1193800"/>
          <p14:tracePt t="146762" x="8210550" y="1181100"/>
          <p14:tracePt t="146778" x="8128000" y="1136650"/>
          <p14:tracePt t="146795" x="8051800" y="1085850"/>
          <p14:tracePt t="146812" x="7969250" y="1054100"/>
          <p14:tracePt t="146829" x="7899400" y="1022350"/>
          <p14:tracePt t="146845" x="7848600" y="1003300"/>
          <p14:tracePt t="146862" x="7835900" y="1003300"/>
          <p14:tracePt t="146863" x="7829550" y="1003300"/>
          <p14:tracePt t="146887" x="7823200" y="1003300"/>
          <p14:tracePt t="146900" x="7810500" y="1003300"/>
          <p14:tracePt t="146912" x="7791450" y="1003300"/>
          <p14:tracePt t="146929" x="7766050" y="996950"/>
          <p14:tracePt t="146945" x="7708900" y="996950"/>
          <p14:tracePt t="146962" x="7651750" y="996950"/>
          <p14:tracePt t="146979" x="7581900" y="996950"/>
          <p14:tracePt t="146995" x="7524750" y="996950"/>
          <p14:tracePt t="147012" x="7473950" y="996950"/>
          <p14:tracePt t="147029" x="7404100" y="996950"/>
          <p14:tracePt t="147030" x="7378700" y="996950"/>
          <p14:tracePt t="147045" x="7359650" y="996950"/>
          <p14:tracePt t="147062" x="7340600" y="1009650"/>
          <p14:tracePt t="147079" x="7315200" y="1028700"/>
          <p14:tracePt t="147097" x="7308850" y="1060450"/>
          <p14:tracePt t="147112" x="7296150" y="1079500"/>
          <p14:tracePt t="147129" x="7277100" y="1111250"/>
          <p14:tracePt t="147146" x="7264400" y="1130300"/>
          <p14:tracePt t="147162" x="7251700" y="1149350"/>
          <p14:tracePt t="147179" x="7245350" y="1193800"/>
          <p14:tracePt t="147195" x="7245350" y="1250950"/>
          <p14:tracePt t="147212" x="7245350" y="1327150"/>
          <p14:tracePt t="147229" x="7251700" y="1377950"/>
          <p14:tracePt t="147245" x="7258050" y="1403350"/>
          <p14:tracePt t="147262" x="7258050" y="1416050"/>
          <p14:tracePt t="147263" x="7258050" y="1422400"/>
          <p14:tracePt t="147279" x="7258050" y="1447800"/>
          <p14:tracePt t="147295" x="7258050" y="1504950"/>
          <p14:tracePt t="147312" x="7289800" y="1600200"/>
          <p14:tracePt t="147329" x="7334250" y="1689100"/>
          <p14:tracePt t="147345" x="7346950" y="1752600"/>
          <p14:tracePt t="147362" x="7366000" y="1803400"/>
          <p14:tracePt t="147379" x="7372350" y="1835150"/>
          <p14:tracePt t="147395" x="7391400" y="1866900"/>
          <p14:tracePt t="147412" x="7423150" y="1905000"/>
          <p14:tracePt t="147429" x="7442200" y="1930400"/>
          <p14:tracePt t="147431" x="7454900" y="1936750"/>
          <p14:tracePt t="147445" x="7473950" y="1949450"/>
          <p14:tracePt t="147462" x="7486650" y="1968500"/>
          <p14:tracePt t="147463" x="7499350" y="1981200"/>
          <p14:tracePt t="147479" x="7518400" y="2012950"/>
          <p14:tracePt t="147496" x="7556500" y="2070100"/>
          <p14:tracePt t="147512" x="7600950" y="2139950"/>
          <p14:tracePt t="147529" x="7664450" y="2203450"/>
          <p14:tracePt t="147545" x="7721600" y="2247900"/>
          <p14:tracePt t="147562" x="7747000" y="2273300"/>
          <p14:tracePt t="147579" x="7778750" y="2292350"/>
          <p14:tracePt t="147595" x="7797800" y="2298700"/>
          <p14:tracePt t="147612" x="7810500" y="2305050"/>
          <p14:tracePt t="147648" x="7816850" y="2305050"/>
          <p14:tracePt t="147662" x="7842250" y="2311400"/>
          <p14:tracePt t="147679" x="7918450" y="2317750"/>
          <p14:tracePt t="147695" x="8013700" y="2317750"/>
          <p14:tracePt t="147712" x="8096250" y="2317750"/>
          <p14:tracePt t="147729" x="8134350" y="2317750"/>
          <p14:tracePt t="147746" x="8140700" y="2317750"/>
          <p14:tracePt t="147762" x="8153400" y="2317750"/>
          <p14:tracePt t="147779" x="8166100" y="2305050"/>
          <p14:tracePt t="147795" x="8185150" y="2286000"/>
          <p14:tracePt t="147812" x="8229600" y="2254250"/>
          <p14:tracePt t="147829" x="8248650" y="2235200"/>
          <p14:tracePt t="147846" x="8274050" y="2209800"/>
          <p14:tracePt t="147862" x="8293100" y="2184400"/>
          <p14:tracePt t="147879" x="8324850" y="2139950"/>
          <p14:tracePt t="147896" x="8369300" y="2114550"/>
          <p14:tracePt t="147912" x="8407400" y="2082800"/>
          <p14:tracePt t="147929" x="8439150" y="2051050"/>
          <p14:tracePt t="147946" x="8451850" y="2025650"/>
          <p14:tracePt t="147962" x="8451850" y="2006600"/>
          <p14:tracePt t="147979" x="8464550" y="1981200"/>
          <p14:tracePt t="147996" x="8477250" y="1949450"/>
          <p14:tracePt t="148012" x="8483600" y="1924050"/>
          <p14:tracePt t="148029" x="8502650" y="1885950"/>
          <p14:tracePt t="148046" x="8509000" y="1866900"/>
          <p14:tracePt t="148047" x="8509000" y="1860550"/>
          <p14:tracePt t="148062" x="8509000" y="1828800"/>
          <p14:tracePt t="148079" x="8509000" y="1771650"/>
          <p14:tracePt t="148096" x="8521700" y="1727200"/>
          <p14:tracePt t="148112" x="8521700" y="1689100"/>
          <p14:tracePt t="148129" x="8521700" y="1638300"/>
          <p14:tracePt t="148146" x="8521700" y="1574800"/>
          <p14:tracePt t="148162" x="8521700" y="1524000"/>
          <p14:tracePt t="148179" x="8521700" y="1492250"/>
          <p14:tracePt t="148183" x="8521700" y="1485900"/>
          <p14:tracePt t="148196" x="8515350" y="1473200"/>
          <p14:tracePt t="148212" x="8515350" y="1460500"/>
          <p14:tracePt t="148229" x="8502650" y="1447800"/>
          <p14:tracePt t="148246" x="8496300" y="1422400"/>
          <p14:tracePt t="148262" x="8464550" y="1365250"/>
          <p14:tracePt t="148279" x="8420100" y="1308100"/>
          <p14:tracePt t="148296" x="8388350" y="1270000"/>
          <p14:tracePt t="148312" x="8382000" y="1250950"/>
          <p14:tracePt t="148329" x="8369300" y="1231900"/>
          <p14:tracePt t="148346" x="8362950" y="1219200"/>
          <p14:tracePt t="148363" x="8343900" y="1200150"/>
          <p14:tracePt t="148379" x="8318500" y="1181100"/>
          <p14:tracePt t="148396" x="8299450" y="1168400"/>
          <p14:tracePt t="148412" x="8274050" y="1149350"/>
          <p14:tracePt t="148429" x="8261350" y="1143000"/>
          <p14:tracePt t="148446" x="8248650" y="1136650"/>
          <p14:tracePt t="148462" x="8178800" y="1111250"/>
          <p14:tracePt t="148479" x="8096250" y="1085850"/>
          <p14:tracePt t="148496" x="8013700" y="1060450"/>
          <p14:tracePt t="148512" x="7924800" y="1035050"/>
          <p14:tracePt t="148529" x="7874000" y="1028700"/>
          <p14:tracePt t="148546" x="7823200" y="1028700"/>
          <p14:tracePt t="148563" x="7766050" y="1028700"/>
          <p14:tracePt t="148579" x="7689850" y="1028700"/>
          <p14:tracePt t="148596" x="7569200" y="1041400"/>
          <p14:tracePt t="148612" x="7448550" y="1047750"/>
          <p14:tracePt t="148629" x="7353300" y="1085850"/>
          <p14:tracePt t="148646" x="7232650" y="1136650"/>
          <p14:tracePt t="148662" x="7181850" y="1162050"/>
          <p14:tracePt t="148679" x="7143750" y="1193800"/>
          <p14:tracePt t="148700" x="7086600" y="1238250"/>
          <p14:tracePt t="148712" x="7042150" y="1289050"/>
          <p14:tracePt t="148729" x="7010400" y="1333500"/>
          <p14:tracePt t="148746" x="6991350" y="1358900"/>
          <p14:tracePt t="148763" x="6985000" y="1403350"/>
          <p14:tracePt t="148779" x="6985000" y="1454150"/>
          <p14:tracePt t="148796" x="6985000" y="1498600"/>
          <p14:tracePt t="148812" x="6985000" y="1517650"/>
          <p14:tracePt t="148829" x="6985000" y="1536700"/>
          <p14:tracePt t="148830" x="6985000" y="1549400"/>
          <p14:tracePt t="148846" x="6985000" y="1568450"/>
          <p14:tracePt t="148863" x="7010400" y="1631950"/>
          <p14:tracePt t="148879" x="7118350" y="1752600"/>
          <p14:tracePt t="148896" x="7175500" y="1803400"/>
          <p14:tracePt t="148913" x="7232650" y="1847850"/>
          <p14:tracePt t="148929" x="7270750" y="1885950"/>
          <p14:tracePt t="148946" x="7334250" y="1949450"/>
          <p14:tracePt t="148963" x="7429500" y="2044700"/>
          <p14:tracePt t="148980" x="7524750" y="2101850"/>
          <p14:tracePt t="148996" x="7569200" y="2120900"/>
          <p14:tracePt t="149013" x="7600950" y="2139950"/>
          <p14:tracePt t="149029" x="7607300" y="2139950"/>
          <p14:tracePt t="149062" x="7632700" y="2139950"/>
          <p14:tracePt t="149079" x="7696200" y="2146300"/>
          <p14:tracePt t="149097" x="7772400" y="2159000"/>
          <p14:tracePt t="149113" x="7835900" y="2159000"/>
          <p14:tracePt t="149129" x="7854950" y="2159000"/>
          <p14:tracePt t="149146" x="7861300" y="2159000"/>
          <p14:tracePt t="149163" x="7867650" y="2159000"/>
          <p14:tracePt t="149179" x="7918450" y="2171700"/>
          <p14:tracePt t="149196" x="8045450" y="2171700"/>
          <p14:tracePt t="149213" x="8172450" y="2171700"/>
          <p14:tracePt t="149229" x="8261350" y="2171700"/>
          <p14:tracePt t="149246" x="8286750" y="2165350"/>
          <p14:tracePt t="149263" x="8305800" y="2139950"/>
          <p14:tracePt t="149279" x="8331200" y="2114550"/>
          <p14:tracePt t="149296" x="8362950" y="2082800"/>
          <p14:tracePt t="149313" x="8401050" y="2044700"/>
          <p14:tracePt t="149329" x="8426450" y="1993900"/>
          <p14:tracePt t="149346" x="8439150" y="1936750"/>
          <p14:tracePt t="149363" x="8445500" y="1892300"/>
          <p14:tracePt t="149379" x="8445500" y="1835150"/>
          <p14:tracePt t="149396" x="8458200" y="1758950"/>
          <p14:tracePt t="149413" x="8470900" y="1714500"/>
          <p14:tracePt t="149429" x="8477250" y="1689100"/>
          <p14:tracePt t="149446" x="8477250" y="1663700"/>
          <p14:tracePt t="149463" x="8477250" y="1625600"/>
          <p14:tracePt t="149480" x="8477250" y="1549400"/>
          <p14:tracePt t="149496" x="8477250" y="1473200"/>
          <p14:tracePt t="149513" x="8470900" y="1416050"/>
          <p14:tracePt t="149530" x="8464550" y="1390650"/>
          <p14:tracePt t="149546" x="8458200" y="1371600"/>
          <p14:tracePt t="149563" x="8451850" y="1365250"/>
          <p14:tracePt t="149579" x="8439150" y="1358900"/>
          <p14:tracePt t="149596" x="8420100" y="1339850"/>
          <p14:tracePt t="149613" x="8382000" y="1314450"/>
          <p14:tracePt t="149630" x="8337550" y="1270000"/>
          <p14:tracePt t="149631" x="8318500" y="1257300"/>
          <p14:tracePt t="149646" x="8299450" y="1244600"/>
          <p14:tracePt t="149663" x="8274050" y="1238250"/>
          <p14:tracePt t="149680" x="8248650" y="1231900"/>
          <p14:tracePt t="149696" x="8229600" y="1219200"/>
          <p14:tracePt t="149713" x="8223250" y="1212850"/>
          <p14:tracePt t="149729" x="8216900" y="1212850"/>
          <p14:tracePt t="149746" x="8185150" y="1200150"/>
          <p14:tracePt t="149763" x="8153400" y="1193800"/>
          <p14:tracePt t="149779" x="8121650" y="1187450"/>
          <p14:tracePt t="149796" x="8083550" y="1168400"/>
          <p14:tracePt t="149813" x="8064500" y="1168400"/>
          <p14:tracePt t="149830" x="8007350" y="1149350"/>
          <p14:tracePt t="149846" x="7981950" y="1136650"/>
          <p14:tracePt t="149864" x="7931150" y="1117600"/>
          <p14:tracePt t="149880" x="7905750" y="1117600"/>
          <p14:tracePt t="149897" x="7886700" y="1117600"/>
          <p14:tracePt t="149913" x="7854950" y="1117600"/>
          <p14:tracePt t="149929" x="7823200" y="1117600"/>
          <p14:tracePt t="149946" x="7797800" y="1117600"/>
          <p14:tracePt t="149963" x="7753350" y="1117600"/>
          <p14:tracePt t="149980" x="7702550" y="1117600"/>
          <p14:tracePt t="149996" x="7658100" y="1117600"/>
          <p14:tracePt t="150013" x="7632700" y="1117600"/>
          <p14:tracePt t="150014" x="7620000" y="1117600"/>
          <p14:tracePt t="150030" x="7607300" y="1117600"/>
          <p14:tracePt t="150046" x="7588250" y="1117600"/>
          <p14:tracePt t="150063" x="7581900" y="1117600"/>
          <p14:tracePt t="150080" x="7569200" y="1117600"/>
          <p14:tracePt t="150096" x="7550150" y="1130300"/>
          <p14:tracePt t="150113" x="7543800" y="1143000"/>
          <p14:tracePt t="150130" x="7537450" y="1155700"/>
          <p14:tracePt t="150146" x="7524750" y="1181100"/>
          <p14:tracePt t="150163" x="7512050" y="1200150"/>
          <p14:tracePt t="150180" x="7493000" y="1225550"/>
          <p14:tracePt t="150196" x="7480300" y="1257300"/>
          <p14:tracePt t="150213" x="7473950" y="1270000"/>
          <p14:tracePt t="150230" x="7461250" y="1295400"/>
          <p14:tracePt t="150230" x="7454900" y="1301750"/>
          <p14:tracePt t="150246" x="7448550" y="1320800"/>
          <p14:tracePt t="150263" x="7429500" y="1377950"/>
          <p14:tracePt t="150280" x="7423150" y="1416050"/>
          <p14:tracePt t="150297" x="7410450" y="1447800"/>
          <p14:tracePt t="150313" x="7404100" y="1485900"/>
          <p14:tracePt t="150330" x="7404100" y="1517650"/>
          <p14:tracePt t="150346" x="7404100" y="1555750"/>
          <p14:tracePt t="150363" x="7404100" y="1587500"/>
          <p14:tracePt t="150380" x="7404100" y="1625600"/>
          <p14:tracePt t="150396" x="7404100" y="1663700"/>
          <p14:tracePt t="150413" x="7410450" y="1682750"/>
          <p14:tracePt t="150430" x="7410450" y="1695450"/>
          <p14:tracePt t="150431" x="7410450" y="1701800"/>
          <p14:tracePt t="150447" x="7416800" y="1714500"/>
          <p14:tracePt t="150463" x="7423150" y="1727200"/>
          <p14:tracePt t="150480" x="7435850" y="1752600"/>
          <p14:tracePt t="150496" x="7461250" y="1797050"/>
          <p14:tracePt t="150513" x="7512050" y="1866900"/>
          <p14:tracePt t="150530" x="7562850" y="1930400"/>
          <p14:tracePt t="150547" x="7588250" y="1968500"/>
          <p14:tracePt t="150563" x="7600950" y="1981200"/>
          <p14:tracePt t="150580" x="7600950" y="1987550"/>
          <p14:tracePt t="150596" x="7620000" y="2012950"/>
          <p14:tracePt t="150614" x="7664450" y="2044700"/>
          <p14:tracePt t="150630" x="7734300" y="2076450"/>
          <p14:tracePt t="150647" x="7791450" y="2095500"/>
          <p14:tracePt t="150663" x="7848600" y="2114550"/>
          <p14:tracePt t="150680" x="7861300" y="2114550"/>
          <p14:tracePt t="150697" x="7886700" y="2114550"/>
          <p14:tracePt t="150713" x="7931150" y="2127250"/>
          <p14:tracePt t="150730" x="7969250" y="2127250"/>
          <p14:tracePt t="150747" x="8013700" y="2133600"/>
          <p14:tracePt t="150763" x="8039100" y="2133600"/>
          <p14:tracePt t="150780" x="8051800" y="2133600"/>
          <p14:tracePt t="150796" x="8077200" y="2133600"/>
          <p14:tracePt t="150813" x="8140700" y="2120900"/>
          <p14:tracePt t="150830" x="8197850" y="2095500"/>
          <p14:tracePt t="150846" x="8242300" y="2063750"/>
          <p14:tracePt t="150863" x="8261350" y="2044700"/>
          <p14:tracePt t="150880" x="8286750" y="2012950"/>
          <p14:tracePt t="150897" x="8388350" y="1955800"/>
          <p14:tracePt t="150913" x="8521700" y="1885950"/>
          <p14:tracePt t="150930" x="8642350" y="1816100"/>
          <p14:tracePt t="150946" x="8699500" y="1758950"/>
          <p14:tracePt t="150963" x="8718550" y="1714500"/>
          <p14:tracePt t="150980" x="8718550" y="1676400"/>
          <p14:tracePt t="150997" x="8718550" y="1644650"/>
          <p14:tracePt t="151013" x="8718550" y="1619250"/>
          <p14:tracePt t="151030" x="8718550" y="1574800"/>
          <p14:tracePt t="151031" x="8718550" y="1568450"/>
          <p14:tracePt t="151047" x="8718550" y="1536700"/>
          <p14:tracePt t="151063" x="8705850" y="1492250"/>
          <p14:tracePt t="151080" x="8661400" y="1422400"/>
          <p14:tracePt t="151097" x="8623300" y="1384300"/>
          <p14:tracePt t="151113" x="8591550" y="1365250"/>
          <p14:tracePt t="151130" x="8578850" y="1346200"/>
          <p14:tracePt t="151147" x="8547100" y="1320800"/>
          <p14:tracePt t="151164" x="8502650" y="1289050"/>
          <p14:tracePt t="151180" x="8445500" y="1250950"/>
          <p14:tracePt t="151197" x="8407400" y="1238250"/>
          <p14:tracePt t="151213" x="8369300" y="1225550"/>
          <p14:tracePt t="151230" x="8324850" y="1212850"/>
          <p14:tracePt t="151247" x="8267700" y="1193800"/>
          <p14:tracePt t="151263" x="8216900" y="1174750"/>
          <p14:tracePt t="151280" x="8153400" y="1155700"/>
          <p14:tracePt t="151297" x="8077200" y="1136650"/>
          <p14:tracePt t="151313" x="8045450" y="1130300"/>
          <p14:tracePt t="151330" x="8013700" y="1117600"/>
          <p14:tracePt t="151337" x="8007350" y="1117600"/>
          <p14:tracePt t="151347" x="7994650" y="1117600"/>
          <p14:tracePt t="151364" x="7981950" y="1111250"/>
          <p14:tracePt t="151370" x="7969250" y="1104900"/>
          <p14:tracePt t="151380" x="7956550" y="1104900"/>
          <p14:tracePt t="151397" x="7931150" y="1092200"/>
          <p14:tracePt t="151413" x="7893050" y="1092200"/>
          <p14:tracePt t="151414" x="7874000" y="1092200"/>
          <p14:tracePt t="151430" x="7861300" y="1092200"/>
          <p14:tracePt t="151431" x="7842250" y="1092200"/>
          <p14:tracePt t="151447" x="7804150" y="1092200"/>
          <p14:tracePt t="151464" x="7747000" y="1104900"/>
          <p14:tracePt t="151480" x="7683500" y="1123950"/>
          <p14:tracePt t="151497" x="7620000" y="1136650"/>
          <p14:tracePt t="151513" x="7569200" y="1162050"/>
          <p14:tracePt t="151530" x="7499350" y="1206500"/>
          <p14:tracePt t="151547" x="7467600" y="1244600"/>
          <p14:tracePt t="151564" x="7442200" y="1282700"/>
          <p14:tracePt t="151580" x="7442200" y="1301750"/>
          <p14:tracePt t="151597" x="7429500" y="1314450"/>
          <p14:tracePt t="151613" x="7423150" y="1339850"/>
          <p14:tracePt t="151630" x="7404100" y="1384300"/>
          <p14:tracePt t="151647" x="7397750" y="1409700"/>
          <p14:tracePt t="151663" x="7391400" y="1409700"/>
          <p14:tracePt t="151680" x="7391400" y="1416050"/>
          <p14:tracePt t="151903" x="7391400" y="1422400"/>
          <p14:tracePt t="151911" x="7385050" y="1428750"/>
          <p14:tracePt t="153734" x="7429500" y="1422400"/>
          <p14:tracePt t="153743" x="7467600" y="1403350"/>
          <p14:tracePt t="153754" x="7486650" y="1390650"/>
          <p14:tracePt t="153764" x="7499350" y="1384300"/>
          <p14:tracePt t="153781" x="7505700" y="1384300"/>
          <p14:tracePt t="153814" x="7556500" y="1377950"/>
          <p14:tracePt t="153833" x="7632700" y="1377950"/>
          <p14:tracePt t="153848" x="7715250" y="1358900"/>
          <p14:tracePt t="153865" x="7747000" y="1352550"/>
          <p14:tracePt t="153881" x="7766050" y="1346200"/>
          <p14:tracePt t="153906" x="7766050" y="1339850"/>
          <p14:tracePt t="153921" x="7772400" y="1333500"/>
          <p14:tracePt t="153931" x="7778750" y="1320800"/>
          <p14:tracePt t="153947" x="7785100" y="1301750"/>
          <p14:tracePt t="153964" x="7791450" y="1289050"/>
          <p14:tracePt t="153981" x="7791450" y="1270000"/>
          <p14:tracePt t="154018" x="7791450" y="1263650"/>
          <p14:tracePt t="154031" x="7791450" y="1250950"/>
          <p14:tracePt t="154048" x="7804150" y="1244600"/>
          <p14:tracePt t="154064" x="7810500" y="1231900"/>
          <p14:tracePt t="154191" x="7816850" y="1231900"/>
          <p14:tracePt t="154216" x="7823200" y="1231900"/>
          <p14:tracePt t="154272" x="7823200" y="1225550"/>
          <p14:tracePt t="154289" x="7823200" y="1219200"/>
          <p14:tracePt t="154294" x="7829550" y="1206500"/>
          <p14:tracePt t="154306" x="7835900" y="1206500"/>
          <p14:tracePt t="154314" x="7842250" y="1193800"/>
          <p14:tracePt t="154438" x="7842250" y="1187450"/>
          <p14:tracePt t="154471" x="7842250" y="1181100"/>
          <p14:tracePt t="154535" x="7848600" y="1174750"/>
          <p14:tracePt t="154838" x="7854950" y="1174750"/>
          <p14:tracePt t="154848" x="7861300" y="1168400"/>
          <p14:tracePt t="154864" x="7861300" y="1162050"/>
          <p14:tracePt t="154881" x="7861300" y="1149350"/>
          <p14:tracePt t="154898" x="7867650" y="1130300"/>
          <p14:tracePt t="154914" x="7867650" y="1123950"/>
          <p14:tracePt t="154985" x="7867650" y="1111250"/>
          <p14:tracePt t="154992" x="7867650" y="1104900"/>
          <p14:tracePt t="155014" x="7867650" y="1098550"/>
          <p14:tracePt t="155071" x="7867650" y="1085850"/>
          <p14:tracePt t="155089" x="7867650" y="1079500"/>
          <p14:tracePt t="155094" x="7867650" y="1066800"/>
          <p14:tracePt t="155111" x="7867650" y="1054100"/>
          <p14:tracePt t="155122" x="7867650" y="1047750"/>
          <p14:tracePt t="155138" x="7867650" y="1041400"/>
          <p14:tracePt t="155148" x="7874000" y="1028700"/>
          <p14:tracePt t="155164" x="7874000" y="1022350"/>
          <p14:tracePt t="155182" x="7874000" y="1016000"/>
          <p14:tracePt t="155198" x="7874000" y="1003300"/>
          <p14:tracePt t="155214" x="7874000" y="996950"/>
          <p14:tracePt t="155248" x="7886700" y="984250"/>
          <p14:tracePt t="155265" x="7886700" y="977900"/>
          <p14:tracePt t="155281" x="7886700" y="965200"/>
          <p14:tracePt t="155298" x="7886700" y="939800"/>
          <p14:tracePt t="155315" x="7886700" y="927100"/>
          <p14:tracePt t="155331" x="7886700" y="920750"/>
          <p14:tracePt t="155375" x="7886700" y="908050"/>
          <p14:tracePt t="155399" x="7886700" y="901700"/>
          <p14:tracePt t="155415" x="7886700" y="895350"/>
          <p14:tracePt t="155433" x="7886700" y="889000"/>
          <p14:tracePt t="155448" x="7886700" y="882650"/>
          <p14:tracePt t="155481" x="7886700" y="869950"/>
          <p14:tracePt t="155498" x="7886700" y="863600"/>
          <p14:tracePt t="155514" x="7886700" y="857250"/>
          <p14:tracePt t="155532" x="7886700" y="850900"/>
          <p14:tracePt t="155630" x="7886700" y="863600"/>
          <p14:tracePt t="155648" x="7886700" y="914400"/>
          <p14:tracePt t="155665" x="7880350" y="958850"/>
          <p14:tracePt t="155682" x="7874000" y="1028700"/>
          <p14:tracePt t="155698" x="7854950" y="1123950"/>
          <p14:tracePt t="155715" x="7842250" y="1219200"/>
          <p14:tracePt t="155732" x="7829550" y="1270000"/>
          <p14:tracePt t="155748" x="7829550" y="1295400"/>
          <p14:tracePt t="155765" x="7823200" y="1301750"/>
          <p14:tracePt t="155879" x="7823200" y="1314450"/>
          <p14:tracePt t="155888" x="7823200" y="1320800"/>
          <p14:tracePt t="155895" x="7823200" y="1333500"/>
          <p14:tracePt t="155915" x="7823200" y="1339850"/>
          <p14:tracePt t="155931" x="7823200" y="1377950"/>
          <p14:tracePt t="155948" x="7823200" y="1479550"/>
          <p14:tracePt t="155965" x="7823200" y="1612900"/>
          <p14:tracePt t="155982" x="7835900" y="1752600"/>
          <p14:tracePt t="155998" x="7848600" y="1847850"/>
          <p14:tracePt t="156015" x="7867650" y="1905000"/>
          <p14:tracePt t="156031" x="7867650" y="1911350"/>
          <p14:tracePt t="156048" x="7867650" y="1917700"/>
          <p14:tracePt t="156065" x="7867650" y="1924050"/>
          <p14:tracePt t="156082" x="7867650" y="1955800"/>
          <p14:tracePt t="156099" x="7867650" y="1981200"/>
          <p14:tracePt t="156115" x="7867650" y="2000250"/>
          <p14:tracePt t="156132" x="7867650" y="2019300"/>
          <p14:tracePt t="156148" x="7867650" y="2025650"/>
          <p14:tracePt t="156165" x="7861300" y="2044700"/>
          <p14:tracePt t="156182" x="7842250" y="2057400"/>
          <p14:tracePt t="156184" x="7823200" y="2076450"/>
          <p14:tracePt t="156198" x="7810500" y="2082800"/>
          <p14:tracePt t="156199" x="7804150" y="2095500"/>
          <p14:tracePt t="156215" x="7785100" y="2133600"/>
          <p14:tracePt t="156232" x="7785100" y="2159000"/>
          <p14:tracePt t="156369" x="7785100" y="2152650"/>
          <p14:tracePt t="156375" x="7778750" y="2139950"/>
          <p14:tracePt t="156383" x="7778750" y="2127250"/>
          <p14:tracePt t="156398" x="7778750" y="2108200"/>
          <p14:tracePt t="156415" x="7778750" y="2076450"/>
          <p14:tracePt t="156432" x="7778750" y="2044700"/>
          <p14:tracePt t="156449" x="7778750" y="2006600"/>
          <p14:tracePt t="156465" x="7778750" y="1981200"/>
          <p14:tracePt t="156482" x="7778750" y="1962150"/>
          <p14:tracePt t="156498" x="7778750" y="1949450"/>
          <p14:tracePt t="156515" x="7778750" y="1936750"/>
          <p14:tracePt t="156532" x="7778750" y="1930400"/>
          <p14:tracePt t="156548" x="7778750" y="1924050"/>
          <p14:tracePt t="156565" x="7778750" y="1911350"/>
          <p14:tracePt t="156566" x="7778750" y="1905000"/>
          <p14:tracePt t="156607" x="7778750" y="1898650"/>
          <p14:tracePt t="156623" x="7778750" y="1892300"/>
          <p14:tracePt t="156640" x="7778750" y="1885950"/>
          <p14:tracePt t="156743" x="7772400" y="1898650"/>
          <p14:tracePt t="156751" x="7766050" y="1911350"/>
          <p14:tracePt t="156758" x="7759700" y="1911350"/>
          <p14:tracePt t="156766" x="7747000" y="1924050"/>
          <p14:tracePt t="156782" x="7740650" y="1930400"/>
          <p14:tracePt t="156799" x="7702550" y="1962150"/>
          <p14:tracePt t="156815" x="7683500" y="1974850"/>
          <p14:tracePt t="156832" x="7670800" y="1981200"/>
          <p14:tracePt t="156848" x="7658100" y="1993900"/>
          <p14:tracePt t="156865" x="7651750" y="1993900"/>
          <p14:tracePt t="156910" x="7645400" y="1993900"/>
          <p14:tracePt t="156927" x="7632700" y="1993900"/>
          <p14:tracePt t="156938" x="7626350" y="2000250"/>
          <p14:tracePt t="156958" x="7620000" y="2012950"/>
          <p14:tracePt t="156992" x="7613650" y="2012950"/>
          <p14:tracePt t="157007" x="7594600" y="2012950"/>
          <p14:tracePt t="157015" x="7588250" y="2012950"/>
          <p14:tracePt t="157032" x="7556500" y="2019300"/>
          <p14:tracePt t="157049" x="7543800" y="2019300"/>
          <p14:tracePt t="157151" x="7537450" y="2019300"/>
          <p14:tracePt t="157222" x="7531100" y="2019300"/>
          <p14:tracePt t="157230" x="7524750" y="2019300"/>
          <p14:tracePt t="157455" x="7531100" y="2019300"/>
          <p14:tracePt t="157463" x="7537450" y="2019300"/>
          <p14:tracePt t="157473" x="7550150" y="2012950"/>
          <p14:tracePt t="157482" x="7562850" y="2012950"/>
          <p14:tracePt t="157499" x="7594600" y="2012950"/>
          <p14:tracePt t="157515" x="7607300" y="2012950"/>
          <p14:tracePt t="157532" x="7626350" y="2012950"/>
          <p14:tracePt t="157568" x="7632700" y="2012950"/>
          <p14:tracePt t="157584" x="7639050" y="2012950"/>
          <p14:tracePt t="157599" x="7645400" y="2012950"/>
          <p14:tracePt t="157615" x="7658100" y="2012950"/>
          <p14:tracePt t="157632" x="7664450" y="2012950"/>
          <p14:tracePt t="157649" x="7683500" y="2012950"/>
          <p14:tracePt t="157665" x="7696200" y="2012950"/>
          <p14:tracePt t="157682" x="7708900" y="2012950"/>
          <p14:tracePt t="157699" x="7721600" y="2012950"/>
          <p14:tracePt t="157716" x="7727950" y="2012950"/>
          <p14:tracePt t="157734" x="7740650" y="2012950"/>
          <p14:tracePt t="157751" x="7747000" y="2006600"/>
          <p14:tracePt t="157753" x="7759700" y="2006600"/>
          <p14:tracePt t="157766" x="7785100" y="2000250"/>
          <p14:tracePt t="157782" x="7810500" y="1993900"/>
          <p14:tracePt t="157799" x="7816850" y="1993900"/>
          <p14:tracePt t="157840" x="7823200" y="1993900"/>
          <p14:tracePt t="157849" x="7835900" y="1993900"/>
          <p14:tracePt t="157865" x="7848600" y="1993900"/>
          <p14:tracePt t="157882" x="7880350" y="1993900"/>
          <p14:tracePt t="157899" x="7899400" y="1993900"/>
          <p14:tracePt t="157915" x="7918450" y="1993900"/>
          <p14:tracePt t="157932" x="7924800" y="1993900"/>
          <p14:tracePt t="157949" x="7943850" y="1993900"/>
          <p14:tracePt t="157950" x="7950200" y="1993900"/>
          <p14:tracePt t="157966" x="7956550" y="1993900"/>
          <p14:tracePt t="157982" x="7969250" y="1993900"/>
          <p14:tracePt t="157983" x="7981950" y="1993900"/>
          <p14:tracePt t="158057" x="7988300" y="1993900"/>
          <p14:tracePt t="158072" x="7994650" y="1993900"/>
          <p14:tracePt t="158094" x="8001000" y="1993900"/>
          <p14:tracePt t="158152" x="8013700" y="1993900"/>
          <p14:tracePt t="158158" x="8020050" y="1993900"/>
          <p14:tracePt t="158168" x="8039100" y="1993900"/>
          <p14:tracePt t="158182" x="8058150" y="1993900"/>
          <p14:tracePt t="158199" x="8064500" y="1993900"/>
          <p14:tracePt t="158407" x="8058150" y="1993900"/>
          <p14:tracePt t="158415" x="8039100" y="1993900"/>
          <p14:tracePt t="158433" x="7981950" y="1993900"/>
          <p14:tracePt t="158449" x="7893050" y="1993900"/>
          <p14:tracePt t="158466" x="7835900" y="1993900"/>
          <p14:tracePt t="158482" x="7778750" y="2000250"/>
          <p14:tracePt t="158499" x="7766050" y="2006600"/>
          <p14:tracePt t="158532" x="7759700" y="2006600"/>
          <p14:tracePt t="158549" x="7740650" y="2006600"/>
          <p14:tracePt t="158566" x="7715250" y="2006600"/>
          <p14:tracePt t="158567" x="7689850" y="2006600"/>
          <p14:tracePt t="158583" x="7651750" y="2006600"/>
          <p14:tracePt t="158599" x="7626350" y="2012950"/>
          <p14:tracePt t="158616" x="7607300" y="2012950"/>
          <p14:tracePt t="158632" x="7594600" y="2012950"/>
          <p14:tracePt t="158649" x="7562850" y="2012950"/>
          <p14:tracePt t="158666" x="7537450" y="2012950"/>
          <p14:tracePt t="158682" x="7499350" y="2012950"/>
          <p14:tracePt t="158699" x="7473950" y="2012950"/>
          <p14:tracePt t="158716" x="7467600" y="2012950"/>
          <p14:tracePt t="158911" x="7473950" y="2012950"/>
          <p14:tracePt t="158921" x="7505700" y="2012950"/>
          <p14:tracePt t="158927" x="7537450" y="2012950"/>
          <p14:tracePt t="158934" x="7581900" y="2012950"/>
          <p14:tracePt t="158949" x="7613650" y="2012950"/>
          <p14:tracePt t="158966" x="7677150" y="2012950"/>
          <p14:tracePt t="158967" x="7702550" y="2012950"/>
          <p14:tracePt t="158983" x="7740650" y="2012950"/>
          <p14:tracePt t="158999" x="7753350" y="2012950"/>
          <p14:tracePt t="159016" x="7766050" y="2012950"/>
          <p14:tracePt t="159032" x="7772400" y="2012950"/>
          <p14:tracePt t="159049" x="7785100" y="2012950"/>
          <p14:tracePt t="159066" x="7810500" y="2012950"/>
          <p14:tracePt t="159083" x="7848600" y="2019300"/>
          <p14:tracePt t="159099" x="7893050" y="2019300"/>
          <p14:tracePt t="159116" x="7918450" y="2019300"/>
          <p14:tracePt t="159133" x="7931150" y="2019300"/>
          <p14:tracePt t="159134" x="7937500" y="2019300"/>
          <p14:tracePt t="159149" x="7943850" y="2019300"/>
          <p14:tracePt t="159166" x="7962900" y="2019300"/>
          <p14:tracePt t="159167" x="7975600" y="2019300"/>
          <p14:tracePt t="159183" x="8007350" y="2019300"/>
          <p14:tracePt t="159199" x="8032750" y="2019300"/>
          <p14:tracePt t="159216" x="8051800" y="2019300"/>
          <p14:tracePt t="159233" x="8058150" y="2019300"/>
          <p14:tracePt t="159310" x="8064500" y="2019300"/>
          <p14:tracePt t="159520" x="8058150" y="2019300"/>
          <p14:tracePt t="159527" x="8039100" y="2019300"/>
          <p14:tracePt t="159534" x="8020050" y="2019300"/>
          <p14:tracePt t="159549" x="8001000" y="2019300"/>
          <p14:tracePt t="159566" x="7918450" y="2019300"/>
          <p14:tracePt t="159583" x="7861300" y="2019300"/>
          <p14:tracePt t="159600" x="7810500" y="2019300"/>
          <p14:tracePt t="159616" x="7772400" y="2019300"/>
          <p14:tracePt t="159633" x="7734300" y="2019300"/>
          <p14:tracePt t="159649" x="7689850" y="2019300"/>
          <p14:tracePt t="159667" x="7645400" y="2019300"/>
          <p14:tracePt t="159683" x="7613650" y="2019300"/>
          <p14:tracePt t="159699" x="7575550" y="2019300"/>
          <p14:tracePt t="159716" x="7556500" y="2019300"/>
          <p14:tracePt t="159733" x="7524750" y="2019300"/>
          <p14:tracePt t="159750" x="7518400" y="2019300"/>
          <p14:tracePt t="159766" x="7505700" y="2019300"/>
          <p14:tracePt t="159799" x="7493000" y="2019300"/>
          <p14:tracePt t="159817" x="7467600" y="2019300"/>
          <p14:tracePt t="159833" x="7442200" y="2019300"/>
          <p14:tracePt t="159850" x="7397750" y="2019300"/>
          <p14:tracePt t="159866" x="7378700" y="2019300"/>
          <p14:tracePt t="159999" x="7416800" y="2019300"/>
          <p14:tracePt t="160006" x="7454900" y="2019300"/>
          <p14:tracePt t="160016" x="7493000" y="2019300"/>
          <p14:tracePt t="160033" x="7581900" y="2019300"/>
          <p14:tracePt t="160050" x="7645400" y="2019300"/>
          <p14:tracePt t="160066" x="7683500" y="2019300"/>
          <p14:tracePt t="160083" x="7702550" y="2019300"/>
          <p14:tracePt t="160100" x="7721600" y="2019300"/>
          <p14:tracePt t="160116" x="7766050" y="2019300"/>
          <p14:tracePt t="160133" x="7829550" y="2019300"/>
          <p14:tracePt t="160150" x="7886700" y="2019300"/>
          <p14:tracePt t="160151" x="7905750" y="2019300"/>
          <p14:tracePt t="160166" x="7937500" y="2019300"/>
          <p14:tracePt t="160183" x="7950200" y="2019300"/>
          <p14:tracePt t="160200" x="7962900" y="2012950"/>
          <p14:tracePt t="160217" x="7975600" y="2012950"/>
          <p14:tracePt t="160233" x="8001000" y="2012950"/>
          <p14:tracePt t="160250" x="8013700" y="2012950"/>
          <p14:tracePt t="160266" x="8020050" y="2012950"/>
          <p14:tracePt t="160463" x="8026400" y="2006600"/>
          <p14:tracePt t="160487" x="8026400" y="2000250"/>
          <p14:tracePt t="160494" x="8026400" y="1987550"/>
          <p14:tracePt t="160505" x="8026400" y="1974850"/>
          <p14:tracePt t="160516" x="8026400" y="1968500"/>
          <p14:tracePt t="160533" x="8013700" y="1936750"/>
          <p14:tracePt t="160550" x="8001000" y="1917700"/>
          <p14:tracePt t="160566" x="7969250" y="1892300"/>
          <p14:tracePt t="160584" x="7956550" y="1885950"/>
          <p14:tracePt t="160600" x="7943850" y="1879600"/>
          <p14:tracePt t="160617" x="7924800" y="1873250"/>
          <p14:tracePt t="160633" x="7905750" y="1866900"/>
          <p14:tracePt t="160650" x="7886700" y="1860550"/>
          <p14:tracePt t="160666" x="7867650" y="1860550"/>
          <p14:tracePt t="160683" x="7835900" y="1854200"/>
          <p14:tracePt t="160700" x="7797800" y="1854200"/>
          <p14:tracePt t="160717" x="7772400" y="1854200"/>
          <p14:tracePt t="160733" x="7753350" y="1854200"/>
          <p14:tracePt t="160734" x="7740650" y="1854200"/>
          <p14:tracePt t="160750" x="7727950" y="1854200"/>
          <p14:tracePt t="160766" x="7702550" y="1854200"/>
          <p14:tracePt t="160783" x="7683500" y="1860550"/>
          <p14:tracePt t="160800" x="7670800" y="1866900"/>
          <p14:tracePt t="160817" x="7664450" y="1873250"/>
          <p14:tracePt t="160833" x="7658100" y="1879600"/>
          <p14:tracePt t="160850" x="7658100" y="1885950"/>
          <p14:tracePt t="160867" x="7651750" y="1892300"/>
          <p14:tracePt t="160900" x="7645400" y="1898650"/>
          <p14:tracePt t="160917" x="7645400" y="1905000"/>
          <p14:tracePt t="160933" x="7645400" y="1911350"/>
          <p14:tracePt t="160950" x="7645400" y="1917700"/>
          <p14:tracePt t="160951" x="7645400" y="1924050"/>
          <p14:tracePt t="160966" x="7696200" y="1949450"/>
          <p14:tracePt t="160983" x="7727950" y="1949450"/>
          <p14:tracePt t="161000" x="7753350" y="1962150"/>
          <p14:tracePt t="161017" x="7766050" y="1962150"/>
          <p14:tracePt t="161033" x="7772400" y="1962150"/>
          <p14:tracePt t="161050" x="7791450" y="1962150"/>
          <p14:tracePt t="161067" x="7829550" y="1962150"/>
          <p14:tracePt t="161085" x="7899400" y="1962150"/>
          <p14:tracePt t="161089" x="7918450" y="1962150"/>
          <p14:tracePt t="161100" x="7950200" y="1962150"/>
          <p14:tracePt t="161117" x="7994650" y="1962150"/>
          <p14:tracePt t="161134" x="8013700" y="1962150"/>
          <p14:tracePt t="161150" x="8020050" y="1962150"/>
          <p14:tracePt t="161167" x="8032750" y="1962150"/>
          <p14:tracePt t="161183" x="8032750" y="1949450"/>
          <p14:tracePt t="161200" x="8039100" y="1936750"/>
          <p14:tracePt t="161217" x="8045450" y="1917700"/>
          <p14:tracePt t="161233" x="8051800" y="1898650"/>
          <p14:tracePt t="161250" x="8051800" y="1879600"/>
          <p14:tracePt t="161267" x="8051800" y="1860550"/>
          <p14:tracePt t="161283" x="8051800" y="1835150"/>
          <p14:tracePt t="161300" x="8051800" y="1809750"/>
          <p14:tracePt t="161317" x="8051800" y="1784350"/>
          <p14:tracePt t="161318" x="8051800" y="1765300"/>
          <p14:tracePt t="161333" x="8045450" y="1758950"/>
          <p14:tracePt t="161351" x="8007350" y="1739900"/>
          <p14:tracePt t="161368" x="7969250" y="1727200"/>
          <p14:tracePt t="161383" x="7950200" y="1720850"/>
          <p14:tracePt t="161400" x="7931150" y="1714500"/>
          <p14:tracePt t="161417" x="7886700" y="1695450"/>
          <p14:tracePt t="161433" x="7842250" y="1670050"/>
          <p14:tracePt t="161450" x="7797800" y="1663700"/>
          <p14:tracePt t="161467" x="7759700" y="1657350"/>
          <p14:tracePt t="161483" x="7740650" y="1644650"/>
          <p14:tracePt t="161500" x="7734300" y="1644650"/>
          <p14:tracePt t="161551" x="7721600" y="1644650"/>
          <p14:tracePt t="161559" x="7715250" y="1644650"/>
          <p14:tracePt t="161567" x="7689850" y="1651000"/>
          <p14:tracePt t="161584" x="7639050" y="1670050"/>
          <p14:tracePt t="161600" x="7607300" y="1689100"/>
          <p14:tracePt t="161617" x="7581900" y="1708150"/>
          <p14:tracePt t="161633" x="7562850" y="1727200"/>
          <p14:tracePt t="161650" x="7556500" y="1739900"/>
          <p14:tracePt t="161667" x="7543800" y="1771650"/>
          <p14:tracePt t="161683" x="7543800" y="1784350"/>
          <p14:tracePt t="161700" x="7537450" y="1816100"/>
          <p14:tracePt t="161704" x="7537450" y="1828800"/>
          <p14:tracePt t="161717" x="7531100" y="1835150"/>
          <p14:tracePt t="161734" x="7531100" y="1879600"/>
          <p14:tracePt t="161750" x="7531100" y="1943100"/>
          <p14:tracePt t="161767" x="7543800" y="1993900"/>
          <p14:tracePt t="161783" x="7556500" y="2006600"/>
          <p14:tracePt t="161801" x="7569200" y="2025650"/>
          <p14:tracePt t="161817" x="7575550" y="2032000"/>
          <p14:tracePt t="161835" x="7600950" y="2032000"/>
          <p14:tracePt t="161850" x="7613650" y="2044700"/>
          <p14:tracePt t="161867" x="7645400" y="2044700"/>
          <p14:tracePt t="161884" x="7677150" y="2044700"/>
          <p14:tracePt t="161900" x="7721600" y="2044700"/>
          <p14:tracePt t="161917" x="7766050" y="2044700"/>
          <p14:tracePt t="161918" x="7778750" y="2044700"/>
          <p14:tracePt t="161933" x="7797800" y="2044700"/>
          <p14:tracePt t="161935" x="7810500" y="2044700"/>
          <p14:tracePt t="161950" x="7816850" y="2044700"/>
          <p14:tracePt t="161967" x="7829550" y="2044700"/>
          <p14:tracePt t="161983" x="7835900" y="2044700"/>
          <p14:tracePt t="162000" x="7848600" y="2044700"/>
          <p14:tracePt t="162017" x="7861300" y="2038350"/>
          <p14:tracePt t="162033" x="7886700" y="2019300"/>
          <p14:tracePt t="162050" x="7905750" y="2006600"/>
          <p14:tracePt t="162067" x="7918450" y="1993900"/>
          <p14:tracePt t="162084" x="7924800" y="1981200"/>
          <p14:tracePt t="162101" x="7943850" y="1955800"/>
          <p14:tracePt t="162117" x="7950200" y="1936750"/>
          <p14:tracePt t="162134" x="7956550" y="1911350"/>
          <p14:tracePt t="162151" x="7962900" y="1885950"/>
          <p14:tracePt t="162167" x="7962900" y="1873250"/>
          <p14:tracePt t="162184" x="7962900" y="1854200"/>
          <p14:tracePt t="162201" x="7962900" y="1841500"/>
          <p14:tracePt t="162218" x="7962900" y="1828800"/>
          <p14:tracePt t="162234" x="7962900" y="1816100"/>
          <p14:tracePt t="162251" x="7956550" y="1797050"/>
          <p14:tracePt t="162267" x="7943850" y="1771650"/>
          <p14:tracePt t="162284" x="7924800" y="1752600"/>
          <p14:tracePt t="162301" x="7918450" y="1739900"/>
          <p14:tracePt t="162317" x="7912100" y="1733550"/>
          <p14:tracePt t="162318" x="7905750" y="1720850"/>
          <p14:tracePt t="162334" x="7899400" y="1720850"/>
          <p14:tracePt t="162350" x="7874000" y="1676400"/>
          <p14:tracePt t="162367" x="7861300" y="1657350"/>
          <p14:tracePt t="162384" x="7848600" y="1644650"/>
          <p14:tracePt t="162401" x="7829550" y="1638300"/>
          <p14:tracePt t="162417" x="7810500" y="1631950"/>
          <p14:tracePt t="162463" x="7797800" y="1631950"/>
          <p14:tracePt t="162473" x="7791450" y="1631950"/>
          <p14:tracePt t="162484" x="7772400" y="1631950"/>
          <p14:tracePt t="162501" x="7740650" y="1631950"/>
          <p14:tracePt t="162517" x="7727950" y="1631950"/>
          <p14:tracePt t="162534" x="7708900" y="1638300"/>
          <p14:tracePt t="162551" x="7683500" y="1651000"/>
          <p14:tracePt t="162567" x="7670800" y="1663700"/>
          <p14:tracePt t="162584" x="7651750" y="1682750"/>
          <p14:tracePt t="162601" x="7632700" y="1701800"/>
          <p14:tracePt t="162617" x="7613650" y="1720850"/>
          <p14:tracePt t="162634" x="7613650" y="1733550"/>
          <p14:tracePt t="162651" x="7594600" y="1758950"/>
          <p14:tracePt t="162667" x="7594600" y="1784350"/>
          <p14:tracePt t="162684" x="7594600" y="1809750"/>
          <p14:tracePt t="162700" x="7594600" y="1828800"/>
          <p14:tracePt t="162717" x="7594600" y="1854200"/>
          <p14:tracePt t="162718" x="7594600" y="1879600"/>
          <p14:tracePt t="162734" x="7600950" y="1911350"/>
          <p14:tracePt t="162751" x="7658100" y="1981200"/>
          <p14:tracePt t="162767" x="7677150" y="2006600"/>
          <p14:tracePt t="162784" x="7689850" y="2019300"/>
          <p14:tracePt t="162801" x="7696200" y="2025650"/>
          <p14:tracePt t="162817" x="7702550" y="2032000"/>
          <p14:tracePt t="162834" x="7721600" y="2044700"/>
          <p14:tracePt t="162851" x="7747000" y="2063750"/>
          <p14:tracePt t="162867" x="7785100" y="2070100"/>
          <p14:tracePt t="162884" x="7816850" y="2070100"/>
          <p14:tracePt t="162901" x="7829550" y="2070100"/>
          <p14:tracePt t="162917" x="7835900" y="2070100"/>
          <p14:tracePt t="162918" x="7842250" y="2070100"/>
          <p14:tracePt t="162934" x="7848600" y="2070100"/>
          <p14:tracePt t="162937" x="7854950" y="2063750"/>
          <p14:tracePt t="162951" x="7874000" y="2063750"/>
          <p14:tracePt t="162967" x="7905750" y="2051050"/>
          <p14:tracePt t="162984" x="7924800" y="2044700"/>
          <p14:tracePt t="163001" x="7931150" y="2044700"/>
          <p14:tracePt t="163017" x="7943850" y="2032000"/>
          <p14:tracePt t="163034" x="7943850" y="2019300"/>
          <p14:tracePt t="163051" x="7950200" y="1993900"/>
          <p14:tracePt t="163067" x="7956550" y="1974850"/>
          <p14:tracePt t="163085" x="7962900" y="1949450"/>
          <p14:tracePt t="163101" x="7969250" y="1924050"/>
          <p14:tracePt t="163118" x="7969250" y="1898650"/>
          <p14:tracePt t="163134" x="7969250" y="1879600"/>
          <p14:tracePt t="163151" x="7969250" y="1854200"/>
          <p14:tracePt t="163167" x="7969250" y="1847850"/>
          <p14:tracePt t="163311" x="7956550" y="1854200"/>
          <p14:tracePt t="163327" x="7956550" y="1866900"/>
          <p14:tracePt t="163335" x="7950200" y="1866900"/>
          <p14:tracePt t="163343" x="7943850" y="1879600"/>
          <p14:tracePt t="163360" x="7943850" y="1885950"/>
          <p14:tracePt t="163391" x="7937500" y="1885950"/>
          <p14:tracePt t="163399" x="7937500" y="1892300"/>
          <p14:tracePt t="163431" x="7937500" y="1898650"/>
          <p14:tracePt t="163455" x="7931150" y="1905000"/>
          <p14:tracePt t="165031" x="7924800" y="1911350"/>
          <p14:tracePt t="165042" x="7924800" y="1930400"/>
          <p14:tracePt t="165047" x="7924800" y="1955800"/>
          <p14:tracePt t="165059" x="7924800" y="1962150"/>
          <p14:tracePt t="165068" x="7924800" y="1968500"/>
          <p14:tracePt t="165085" x="7924800" y="1981200"/>
          <p14:tracePt t="165118" x="7905750" y="1987550"/>
          <p14:tracePt t="165135" x="7874000" y="1987550"/>
          <p14:tracePt t="165168" x="7861300" y="1987550"/>
          <p14:tracePt t="165185" x="7854950" y="1987550"/>
          <p14:tracePt t="165201" x="7842250" y="1981200"/>
          <p14:tracePt t="165218" x="7816850" y="1974850"/>
          <p14:tracePt t="165235" x="7810500" y="1974850"/>
          <p14:tracePt t="165311" x="7804150" y="1974850"/>
          <p14:tracePt t="165319" x="7791450" y="1974850"/>
          <p14:tracePt t="165327" x="7778750" y="1974850"/>
          <p14:tracePt t="165335" x="7766050" y="1974850"/>
          <p14:tracePt t="165352" x="7740650" y="1974850"/>
          <p14:tracePt t="165368" x="7715250" y="1974850"/>
          <p14:tracePt t="165385" x="7696200" y="1981200"/>
          <p14:tracePt t="165401" x="7670800" y="1987550"/>
          <p14:tracePt t="165419" x="7626350" y="1987550"/>
          <p14:tracePt t="165435" x="7594600" y="1987550"/>
          <p14:tracePt t="165451" x="7569200" y="1993900"/>
          <p14:tracePt t="165468" x="7562850" y="1993900"/>
          <p14:tracePt t="165485" x="7556500" y="1993900"/>
          <p14:tracePt t="165486" x="7550150" y="1993900"/>
          <p14:tracePt t="165502" x="7543800" y="1993900"/>
          <p14:tracePt t="165518" x="7537450" y="1993900"/>
          <p14:tracePt t="165585" x="7524750" y="2000250"/>
          <p14:tracePt t="165592" x="7518400" y="2000250"/>
          <p14:tracePt t="165601" x="7505700" y="2000250"/>
          <p14:tracePt t="165618" x="7467600" y="2012950"/>
          <p14:tracePt t="165635" x="7454900" y="2019300"/>
          <p14:tracePt t="165651" x="7442200" y="2025650"/>
          <p14:tracePt t="165685" x="7435850" y="2025650"/>
          <p14:tracePt t="165966" x="7442200" y="2025650"/>
          <p14:tracePt t="165975" x="7454900" y="2025650"/>
          <p14:tracePt t="165985" x="7461250" y="2025650"/>
          <p14:tracePt t="166002" x="7486650" y="2025650"/>
          <p14:tracePt t="166018" x="7518400" y="2025650"/>
          <p14:tracePt t="166035" x="7613650" y="2019300"/>
          <p14:tracePt t="166052" x="7721600" y="2019300"/>
          <p14:tracePt t="166069" x="7823200" y="2019300"/>
          <p14:tracePt t="166085" x="7899400" y="2012950"/>
          <p14:tracePt t="166102" x="7962900" y="2012950"/>
          <p14:tracePt t="166118" x="7988300" y="2012950"/>
          <p14:tracePt t="166135" x="7994650" y="2012950"/>
          <p14:tracePt t="166168" x="8007350" y="2012950"/>
          <p14:tracePt t="166185" x="8020050" y="2012950"/>
          <p14:tracePt t="166202" x="8032750" y="2012950"/>
          <p14:tracePt t="166218" x="8045450" y="2012950"/>
          <p14:tracePt t="166235" x="8051800" y="2012950"/>
          <p14:tracePt t="166252" x="8058150" y="2012950"/>
          <p14:tracePt t="166268" x="8083550" y="2012950"/>
          <p14:tracePt t="166285" x="8102600" y="2012950"/>
          <p14:tracePt t="166302" x="8115300" y="2012950"/>
          <p14:tracePt t="166318" x="8121650" y="2012950"/>
          <p14:tracePt t="166352" x="8128000" y="2012950"/>
          <p14:tracePt t="166369" x="8140700" y="2012950"/>
          <p14:tracePt t="166385" x="8166100" y="2012950"/>
          <p14:tracePt t="166402" x="8172450" y="2012950"/>
          <p14:tracePt t="166418" x="8178800" y="2012950"/>
          <p14:tracePt t="166527" x="8172450" y="2012950"/>
          <p14:tracePt t="166535" x="8153400" y="2012950"/>
          <p14:tracePt t="166556" x="8083550" y="2012950"/>
          <p14:tracePt t="166568" x="8001000" y="2012950"/>
          <p14:tracePt t="166585" x="7924800" y="2012950"/>
          <p14:tracePt t="166602" x="7854950" y="2012950"/>
          <p14:tracePt t="166618" x="7791450" y="2012950"/>
          <p14:tracePt t="166635" x="7740650" y="2012950"/>
          <p14:tracePt t="166652" x="7689850" y="2012950"/>
          <p14:tracePt t="166668" x="7645400" y="2012950"/>
          <p14:tracePt t="166685" x="7607300" y="2012950"/>
          <p14:tracePt t="166686" x="7594600" y="2012950"/>
          <p14:tracePt t="166702" x="7575550" y="2012950"/>
          <p14:tracePt t="166718" x="7556500" y="2012950"/>
          <p14:tracePt t="166950" x="7550150" y="2012950"/>
          <p14:tracePt t="166992" x="7543800" y="2012950"/>
          <p14:tracePt t="169575" x="7588250" y="2012950"/>
          <p14:tracePt t="169585" x="7645400" y="2012950"/>
          <p14:tracePt t="169603" x="7708900" y="1993900"/>
          <p14:tracePt t="169619" x="7753350" y="1987550"/>
          <p14:tracePt t="169636" x="7823200" y="1981200"/>
          <p14:tracePt t="169653" x="7956550" y="1955800"/>
          <p14:tracePt t="169670" x="8191500" y="1924050"/>
          <p14:tracePt t="169687" x="8255000" y="1911350"/>
          <p14:tracePt t="169703" x="8261350" y="1911350"/>
          <p14:tracePt t="174934" x="8255000" y="1911350"/>
          <p14:tracePt t="174945" x="8229600" y="1898650"/>
          <p14:tracePt t="174951" x="8223250" y="1898650"/>
          <p14:tracePt t="174992" x="8216900" y="1898650"/>
          <p14:tracePt t="174999" x="8210550" y="1898650"/>
          <p14:tracePt t="175006" x="8185150" y="1898650"/>
          <p14:tracePt t="175021" x="8140700" y="1898650"/>
          <p14:tracePt t="175038" x="8020050" y="1898650"/>
          <p14:tracePt t="175040" x="7969250" y="1898650"/>
          <p14:tracePt t="175055" x="7899400" y="1898650"/>
          <p14:tracePt t="175071" x="7867650" y="1898650"/>
          <p14:tracePt t="175088" x="7861300" y="1898650"/>
          <p14:tracePt t="175105" x="7823200" y="1898650"/>
          <p14:tracePt t="175121" x="7759700" y="1892300"/>
          <p14:tracePt t="175138" x="7670800" y="1885950"/>
          <p14:tracePt t="175155" x="7626350" y="1885950"/>
          <p14:tracePt t="175171" x="7600950" y="1885950"/>
          <p14:tracePt t="175188" x="7581900" y="1873250"/>
          <p14:tracePt t="175205" x="7562850" y="1873250"/>
          <p14:tracePt t="175221" x="7531100" y="1873250"/>
          <p14:tracePt t="175238" x="7473950" y="1879600"/>
          <p14:tracePt t="175239" x="7429500" y="1898650"/>
          <p14:tracePt t="175255" x="7353300" y="1936750"/>
          <p14:tracePt t="175272" x="7315200" y="1968500"/>
          <p14:tracePt t="175288" x="7296150" y="1981200"/>
          <p14:tracePt t="175305" x="7283450" y="1993900"/>
          <p14:tracePt t="175321" x="7264400" y="1993900"/>
          <p14:tracePt t="175338" x="7245350" y="1993900"/>
          <p14:tracePt t="175355" x="7239000" y="1993900"/>
          <p14:tracePt t="175371" x="7226300" y="1993900"/>
          <p14:tracePt t="175405" x="7226300" y="1987550"/>
          <p14:tracePt t="175422" x="7245350" y="1930400"/>
          <p14:tracePt t="175438" x="7264400" y="1885950"/>
          <p14:tracePt t="175455" x="7302500" y="1822450"/>
          <p14:tracePt t="175471" x="7315200" y="1803400"/>
          <p14:tracePt t="175489" x="7327900" y="1778000"/>
          <p14:tracePt t="175505" x="7346950" y="1733550"/>
          <p14:tracePt t="175522" x="7378700" y="1695450"/>
          <p14:tracePt t="175538" x="7391400" y="1682750"/>
          <p14:tracePt t="175555" x="7397750" y="1676400"/>
          <p14:tracePt t="175624" x="7416800" y="1676400"/>
          <p14:tracePt t="175649" x="7416800" y="1670050"/>
          <p14:tracePt t="175660" x="7429500" y="1663700"/>
          <p14:tracePt t="175678" x="7435850" y="1657350"/>
          <p14:tracePt t="175691" x="7461250" y="1651000"/>
          <p14:tracePt t="175705" x="7512050" y="1638300"/>
          <p14:tracePt t="175722" x="7569200" y="1606550"/>
          <p14:tracePt t="175739" x="7620000" y="1568450"/>
          <p14:tracePt t="175755" x="7664450" y="1511300"/>
          <p14:tracePt t="175772" x="7664450" y="1492250"/>
          <p14:tracePt t="175788" x="7670800" y="1492250"/>
          <p14:tracePt t="175805" x="7670800" y="1485900"/>
          <p14:tracePt t="175838" x="7670800" y="1473200"/>
          <p14:tracePt t="175855" x="7689850" y="1384300"/>
          <p14:tracePt t="175871" x="7702550" y="1333500"/>
          <p14:tracePt t="175889" x="7721600" y="1308100"/>
          <p14:tracePt t="175905" x="7727950" y="1289050"/>
          <p14:tracePt t="175922" x="7734300" y="1282700"/>
          <p14:tracePt t="175938" x="7759700" y="1238250"/>
          <p14:tracePt t="175955" x="7772400" y="1200150"/>
          <p14:tracePt t="175972" x="7797800" y="1092200"/>
          <p14:tracePt t="175988" x="7816850" y="1060450"/>
          <p14:tracePt t="176005" x="7816850" y="1047750"/>
          <p14:tracePt t="176006" x="7829550" y="1035050"/>
          <p14:tracePt t="176022" x="7854950" y="1035050"/>
          <p14:tracePt t="176038" x="7899400" y="1035050"/>
          <p14:tracePt t="176055" x="7937500" y="1035050"/>
          <p14:tracePt t="176072" x="7962900" y="1041400"/>
          <p14:tracePt t="176088" x="7988300" y="1047750"/>
          <p14:tracePt t="176105" x="8013700" y="1066800"/>
          <p14:tracePt t="176122" x="8051800" y="1104900"/>
          <p14:tracePt t="176138" x="8115300" y="1162050"/>
          <p14:tracePt t="176155" x="8153400" y="1212850"/>
          <p14:tracePt t="176172" x="8191500" y="1263650"/>
          <p14:tracePt t="176188" x="8216900" y="1301750"/>
          <p14:tracePt t="176205" x="8248650" y="1346200"/>
          <p14:tracePt t="176222" x="8280400" y="1384300"/>
          <p14:tracePt t="176239" x="8324850" y="1454150"/>
          <p14:tracePt t="176255" x="8350250" y="1511300"/>
          <p14:tracePt t="176272" x="8350250" y="1543050"/>
          <p14:tracePt t="176289" x="8350250" y="1619250"/>
          <p14:tracePt t="176305" x="8350250" y="1689100"/>
          <p14:tracePt t="176322" x="8350250" y="1778000"/>
          <p14:tracePt t="176338" x="8350250" y="1828800"/>
          <p14:tracePt t="176355" x="8350250" y="1866900"/>
          <p14:tracePt t="176372" x="8350250" y="1924050"/>
          <p14:tracePt t="176388" x="8337550" y="2000250"/>
          <p14:tracePt t="176405" x="8312150" y="2095500"/>
          <p14:tracePt t="176422" x="8274050" y="2152650"/>
          <p14:tracePt t="176423" x="8255000" y="2178050"/>
          <p14:tracePt t="176438" x="8216900" y="2203450"/>
          <p14:tracePt t="176455" x="8191500" y="2209800"/>
          <p14:tracePt t="176472" x="8153400" y="2209800"/>
          <p14:tracePt t="176489" x="8108950" y="2209800"/>
          <p14:tracePt t="176505" x="8051800" y="2209800"/>
          <p14:tracePt t="176522" x="7975600" y="2209800"/>
          <p14:tracePt t="176539" x="7893050" y="2209800"/>
          <p14:tracePt t="176555" x="7823200" y="2178050"/>
          <p14:tracePt t="176572" x="7766050" y="2133600"/>
          <p14:tracePt t="176588" x="7715250" y="2095500"/>
          <p14:tracePt t="176605" x="7645400" y="2044700"/>
          <p14:tracePt t="176622" x="7569200" y="2006600"/>
          <p14:tracePt t="176638" x="7486650" y="1968500"/>
          <p14:tracePt t="176655" x="7448550" y="1943100"/>
          <p14:tracePt t="176672" x="7423150" y="1917700"/>
          <p14:tracePt t="176688" x="7404100" y="1892300"/>
          <p14:tracePt t="176705" x="7397750" y="1860550"/>
          <p14:tracePt t="176722" x="7385050" y="1828800"/>
          <p14:tracePt t="176738" x="7372350" y="1803400"/>
          <p14:tracePt t="176755" x="7366000" y="1778000"/>
          <p14:tracePt t="176772" x="7359650" y="1765300"/>
          <p14:tracePt t="176789" x="7359650" y="1746250"/>
          <p14:tracePt t="176805" x="7353300" y="1727200"/>
          <p14:tracePt t="176822" x="7353300" y="1682750"/>
          <p14:tracePt t="176838" x="7340600" y="1517650"/>
          <p14:tracePt t="176855" x="7321550" y="1447800"/>
          <p14:tracePt t="176872" x="7321550" y="1428750"/>
          <p14:tracePt t="176889" x="7321550" y="1409700"/>
          <p14:tracePt t="176905" x="7327900" y="1390650"/>
          <p14:tracePt t="176922" x="7327900" y="1377950"/>
          <p14:tracePt t="176939" x="7346950" y="1358900"/>
          <p14:tracePt t="176955" x="7359650" y="1320800"/>
          <p14:tracePt t="176972" x="7385050" y="1295400"/>
          <p14:tracePt t="176989" x="7397750" y="1282700"/>
          <p14:tracePt t="177005" x="7423150" y="1270000"/>
          <p14:tracePt t="177022" x="7435850" y="1263650"/>
          <p14:tracePt t="177023" x="7435850" y="1257300"/>
          <p14:tracePt t="177039" x="7461250" y="1244600"/>
          <p14:tracePt t="177056" x="7518400" y="1193800"/>
          <p14:tracePt t="177072" x="7588250" y="1155700"/>
          <p14:tracePt t="177089" x="7626350" y="1130300"/>
          <p14:tracePt t="177105" x="7639050" y="1123950"/>
          <p14:tracePt t="177122" x="7651750" y="1123950"/>
          <p14:tracePt t="177139" x="7677150" y="1123950"/>
          <p14:tracePt t="177155" x="7734300" y="1123950"/>
          <p14:tracePt t="177172" x="7810500" y="1136650"/>
          <p14:tracePt t="177189" x="7905750" y="1149350"/>
          <p14:tracePt t="177205" x="8020050" y="1168400"/>
          <p14:tracePt t="177222" x="8115300" y="1200150"/>
          <p14:tracePt t="177239" x="8159750" y="1225550"/>
          <p14:tracePt t="177255" x="8216900" y="1257300"/>
          <p14:tracePt t="177273" x="8267700" y="1289050"/>
          <p14:tracePt t="177289" x="8318500" y="1333500"/>
          <p14:tracePt t="177305" x="8343900" y="1365250"/>
          <p14:tracePt t="177322" x="8362950" y="1403350"/>
          <p14:tracePt t="177339" x="8375650" y="1428750"/>
          <p14:tracePt t="177356" x="8382000" y="1466850"/>
          <p14:tracePt t="177372" x="8401050" y="1517650"/>
          <p14:tracePt t="177389" x="8426450" y="1606550"/>
          <p14:tracePt t="177405" x="8439150" y="1682750"/>
          <p14:tracePt t="177422" x="8445500" y="1739900"/>
          <p14:tracePt t="177423" x="8445500" y="1771650"/>
          <p14:tracePt t="177439" x="8445500" y="1847850"/>
          <p14:tracePt t="177455" x="8432800" y="1943100"/>
          <p14:tracePt t="177473" x="8413750" y="2038350"/>
          <p14:tracePt t="177489" x="8388350" y="2120900"/>
          <p14:tracePt t="177506" x="8350250" y="2171700"/>
          <p14:tracePt t="177522" x="8318500" y="2197100"/>
          <p14:tracePt t="177539" x="8280400" y="2209800"/>
          <p14:tracePt t="177555" x="8229600" y="2222500"/>
          <p14:tracePt t="177572" x="8140700" y="2241550"/>
          <p14:tracePt t="177575" x="8102600" y="2241550"/>
          <p14:tracePt t="177589" x="8045450" y="2247900"/>
          <p14:tracePt t="177605" x="7950200" y="2266950"/>
          <p14:tracePt t="177606" x="7924800" y="2266950"/>
          <p14:tracePt t="177622" x="7893050" y="2266950"/>
          <p14:tracePt t="177639" x="7848600" y="2266950"/>
          <p14:tracePt t="177656" x="7829550" y="2266950"/>
          <p14:tracePt t="177672" x="7797800" y="2241550"/>
          <p14:tracePt t="177689" x="7753350" y="2209800"/>
          <p14:tracePt t="177705" x="7683500" y="2152650"/>
          <p14:tracePt t="177722" x="7607300" y="2095500"/>
          <p14:tracePt t="177739" x="7531100" y="2032000"/>
          <p14:tracePt t="177755" x="7461250" y="1968500"/>
          <p14:tracePt t="177772" x="7410450" y="1911350"/>
          <p14:tracePt t="177789" x="7372350" y="1873250"/>
          <p14:tracePt t="177790" x="7366000" y="1860550"/>
          <p14:tracePt t="177806" x="7346950" y="1841500"/>
          <p14:tracePt t="177822" x="7327900" y="1803400"/>
          <p14:tracePt t="177839" x="7327900" y="1771650"/>
          <p14:tracePt t="177856" x="7327900" y="1727200"/>
          <p14:tracePt t="177873" x="7327900" y="1695450"/>
          <p14:tracePt t="177889" x="7315200" y="1644650"/>
          <p14:tracePt t="177896" x="7302500" y="1619250"/>
          <p14:tracePt t="177905" x="7302500" y="1600200"/>
          <p14:tracePt t="177922" x="7283450" y="1524000"/>
          <p14:tracePt t="177939" x="7264400" y="1454150"/>
          <p14:tracePt t="177956" x="7264400" y="1416050"/>
          <p14:tracePt t="177972" x="7258050" y="1384300"/>
          <p14:tracePt t="177989" x="7258050" y="1365250"/>
          <p14:tracePt t="178005" x="7258050" y="1358900"/>
          <p14:tracePt t="178039" x="7258050" y="1346200"/>
          <p14:tracePt t="178056" x="7258050" y="1339850"/>
          <p14:tracePt t="178073" x="7258050" y="1320800"/>
          <p14:tracePt t="178089" x="7264400" y="1289050"/>
          <p14:tracePt t="178106" x="7277100" y="1263650"/>
          <p14:tracePt t="178122" x="7289800" y="1250950"/>
          <p14:tracePt t="178139" x="7308850" y="1225550"/>
          <p14:tracePt t="178156" x="7334250" y="1206500"/>
          <p14:tracePt t="178172" x="7359650" y="1181100"/>
          <p14:tracePt t="178189" x="7378700" y="1155700"/>
          <p14:tracePt t="178206" x="7404100" y="1136650"/>
          <p14:tracePt t="178209" x="7410450" y="1130300"/>
          <p14:tracePt t="178222" x="7461250" y="1111250"/>
          <p14:tracePt t="178240" x="7512050" y="1104900"/>
          <p14:tracePt t="178256" x="7575550" y="1085850"/>
          <p14:tracePt t="178272" x="7658100" y="1079500"/>
          <p14:tracePt t="178289" x="7721600" y="1060450"/>
          <p14:tracePt t="178306" x="7766050" y="1054100"/>
          <p14:tracePt t="178322" x="7791450" y="1054100"/>
          <p14:tracePt t="178339" x="7842250" y="1047750"/>
          <p14:tracePt t="178356" x="7886700" y="1047750"/>
          <p14:tracePt t="178373" x="7950200" y="1047750"/>
          <p14:tracePt t="178374" x="7988300" y="1047750"/>
          <p14:tracePt t="178391" x="8039100" y="1060450"/>
          <p14:tracePt t="178407" x="8140700" y="1085850"/>
          <p14:tracePt t="178423" x="8185150" y="1104900"/>
          <p14:tracePt t="178439" x="8229600" y="1123950"/>
          <p14:tracePt t="178457" x="8350250" y="1181100"/>
          <p14:tracePt t="178473" x="8489950" y="1238250"/>
          <p14:tracePt t="178490" x="8610600" y="1308100"/>
          <p14:tracePt t="178506" x="8699500" y="1371600"/>
          <p14:tracePt t="178523" x="8731250" y="1409700"/>
          <p14:tracePt t="178539" x="8737600" y="1435100"/>
          <p14:tracePt t="178556" x="8743950" y="1466850"/>
          <p14:tracePt t="178572" x="8743950" y="1517650"/>
          <p14:tracePt t="178589" x="8743950" y="1606550"/>
          <p14:tracePt t="178591" x="8750300" y="1676400"/>
          <p14:tracePt t="178606" x="8756650" y="1746250"/>
          <p14:tracePt t="178607" x="8769350" y="1803400"/>
          <p14:tracePt t="178622" x="8775700" y="1898650"/>
          <p14:tracePt t="178639" x="8775700" y="1962150"/>
          <p14:tracePt t="178656" x="8775700" y="2006600"/>
          <p14:tracePt t="178673" x="8775700" y="2025650"/>
          <p14:tracePt t="178689" x="8769350" y="2057400"/>
          <p14:tracePt t="178706" x="8737600" y="2127250"/>
          <p14:tracePt t="178723" x="8686800" y="2203450"/>
          <p14:tracePt t="178739" x="8610600" y="2266950"/>
          <p14:tracePt t="178756" x="8509000" y="2317750"/>
          <p14:tracePt t="178773" x="8426450" y="2349500"/>
          <p14:tracePt t="178789" x="8375650" y="2355850"/>
          <p14:tracePt t="178790" x="8337550" y="2362200"/>
          <p14:tracePt t="178806" x="8286750" y="2368550"/>
          <p14:tracePt t="178823" x="8140700" y="2374900"/>
          <p14:tracePt t="178839" x="7988300" y="2374900"/>
          <p14:tracePt t="178856" x="7867650" y="2374900"/>
          <p14:tracePt t="178873" x="7747000" y="2355850"/>
          <p14:tracePt t="178889" x="7645400" y="2324100"/>
          <p14:tracePt t="178906" x="7543800" y="2286000"/>
          <p14:tracePt t="178923" x="7410450" y="2222500"/>
          <p14:tracePt t="178939" x="7289800" y="2171700"/>
          <p14:tracePt t="178956" x="7194550" y="2114550"/>
          <p14:tracePt t="178973" x="7150100" y="2076450"/>
          <p14:tracePt t="178989" x="7131050" y="2044700"/>
          <p14:tracePt t="178995" x="7118350" y="2025650"/>
          <p14:tracePt t="179006" x="7112000" y="2006600"/>
          <p14:tracePt t="179007" x="7112000" y="1981200"/>
          <p14:tracePt t="179023" x="7092950" y="1930400"/>
          <p14:tracePt t="179039" x="7086600" y="1873250"/>
          <p14:tracePt t="179056" x="7080250" y="1758950"/>
          <p14:tracePt t="179073" x="7080250" y="1625600"/>
          <p14:tracePt t="179090" x="7080250" y="1549400"/>
          <p14:tracePt t="179106" x="7086600" y="1466850"/>
          <p14:tracePt t="179123" x="7099300" y="1416050"/>
          <p14:tracePt t="179139" x="7099300" y="1346200"/>
          <p14:tracePt t="179156" x="7099300" y="1282700"/>
          <p14:tracePt t="179173" x="7099300" y="1250950"/>
          <p14:tracePt t="179189" x="7105650" y="1231900"/>
          <p14:tracePt t="179206" x="7112000" y="1219200"/>
          <p14:tracePt t="179207" x="7124700" y="1206500"/>
          <p14:tracePt t="179223" x="7131050" y="1200150"/>
          <p14:tracePt t="179240" x="7150100" y="1200150"/>
          <p14:tracePt t="179256" x="7207250" y="1187450"/>
          <p14:tracePt t="179273" x="7277100" y="1174750"/>
          <p14:tracePt t="179289" x="7397750" y="1155700"/>
          <p14:tracePt t="179306" x="7512050" y="1111250"/>
          <p14:tracePt t="179323" x="7651750" y="1079500"/>
          <p14:tracePt t="179339" x="7753350" y="1066800"/>
          <p14:tracePt t="179356" x="7791450" y="1066800"/>
          <p14:tracePt t="179373" x="7797800" y="1066800"/>
          <p14:tracePt t="179374" x="7816850" y="1066800"/>
          <p14:tracePt t="179389" x="7829550" y="1066800"/>
          <p14:tracePt t="179406" x="7880350" y="1073150"/>
          <p14:tracePt t="179423" x="8013700" y="1130300"/>
          <p14:tracePt t="179440" x="8134350" y="1162050"/>
          <p14:tracePt t="179457" x="8267700" y="1200150"/>
          <p14:tracePt t="179473" x="8382000" y="1231900"/>
          <p14:tracePt t="179490" x="8451850" y="1250950"/>
          <p14:tracePt t="179506" x="8509000" y="1282700"/>
          <p14:tracePt t="179523" x="8566150" y="1333500"/>
          <p14:tracePt t="179539" x="8585200" y="1390650"/>
          <p14:tracePt t="179556" x="8610600" y="1485900"/>
          <p14:tracePt t="179573" x="8636000" y="1600200"/>
          <p14:tracePt t="179590" x="8648700" y="1727200"/>
          <p14:tracePt t="179606" x="8674100" y="1885950"/>
          <p14:tracePt t="179623" x="8674100" y="1955800"/>
          <p14:tracePt t="179640" x="8674100" y="2025650"/>
          <p14:tracePt t="179656" x="8674100" y="2082800"/>
          <p14:tracePt t="179673" x="8667750" y="2146300"/>
          <p14:tracePt t="179689" x="8655050" y="2203450"/>
          <p14:tracePt t="179707" x="8642350" y="2260600"/>
          <p14:tracePt t="179723" x="8636000" y="2298700"/>
          <p14:tracePt t="179739" x="8616950" y="2324100"/>
          <p14:tracePt t="179756" x="8604250" y="2336800"/>
          <p14:tracePt t="179773" x="8566150" y="2355850"/>
          <p14:tracePt t="179774" x="8553450" y="2355850"/>
          <p14:tracePt t="179790" x="8540750" y="2355850"/>
          <p14:tracePt t="179806" x="8470900" y="2355850"/>
          <p14:tracePt t="179823" x="8382000" y="2355850"/>
          <p14:tracePt t="179839" x="8293100" y="2355850"/>
          <p14:tracePt t="179856" x="8197850" y="2355850"/>
          <p14:tracePt t="179873" x="8089900" y="2355850"/>
          <p14:tracePt t="179890" x="8007350" y="2355850"/>
          <p14:tracePt t="179906" x="7937500" y="2343150"/>
          <p14:tracePt t="179923" x="7835900" y="2286000"/>
          <p14:tracePt t="179939" x="7759700" y="2241550"/>
          <p14:tracePt t="179956" x="7651750" y="2203450"/>
          <p14:tracePt t="179973" x="7562850" y="2171700"/>
          <p14:tracePt t="179974" x="7518400" y="2146300"/>
          <p14:tracePt t="179990" x="7480300" y="2127250"/>
          <p14:tracePt t="180006" x="7410450" y="2089150"/>
          <p14:tracePt t="180023" x="7397750" y="2063750"/>
          <p14:tracePt t="180040" x="7397750" y="2032000"/>
          <p14:tracePt t="180056" x="7378700" y="2000250"/>
          <p14:tracePt t="180073" x="7372350" y="1962150"/>
          <p14:tracePt t="180090" x="7340600" y="1879600"/>
          <p14:tracePt t="180106" x="7321550" y="1790700"/>
          <p14:tracePt t="180123" x="7321550" y="1714500"/>
          <p14:tracePt t="180140" x="7321550" y="1644650"/>
          <p14:tracePt t="180156" x="7321550" y="1543050"/>
          <p14:tracePt t="180173" x="7308850" y="1454150"/>
          <p14:tracePt t="180175" x="7308850" y="1422400"/>
          <p14:tracePt t="180190" x="7308850" y="1403350"/>
          <p14:tracePt t="180191" x="7296150" y="1377950"/>
          <p14:tracePt t="180206" x="7296150" y="1371600"/>
          <p14:tracePt t="180223" x="7296150" y="1365250"/>
          <p14:tracePt t="180240" x="7302500" y="1352550"/>
          <p14:tracePt t="180257" x="7321550" y="1339850"/>
          <p14:tracePt t="180273" x="7346950" y="1333500"/>
          <p14:tracePt t="180290" x="7366000" y="1327150"/>
          <p14:tracePt t="180307" x="7378700" y="1314450"/>
          <p14:tracePt t="180323" x="7385050" y="1314450"/>
          <p14:tracePt t="180356" x="7391400" y="1314450"/>
          <p14:tracePt t="180373" x="7397750" y="1314450"/>
          <p14:tracePt t="180390" x="7416800" y="1320800"/>
          <p14:tracePt t="180407" x="7435850" y="1327150"/>
          <p14:tracePt t="180423" x="7435850" y="1333500"/>
          <p14:tracePt t="180440" x="7442200" y="1358900"/>
          <p14:tracePt t="180456" x="7448550" y="1384300"/>
          <p14:tracePt t="180473" x="7448550" y="1403350"/>
          <p14:tracePt t="180491" x="7461250" y="1435100"/>
          <p14:tracePt t="180506" x="7473950" y="1447800"/>
          <p14:tracePt t="180523" x="7473950" y="1466850"/>
          <p14:tracePt t="180540" x="7473950" y="1479550"/>
          <p14:tracePt t="180556" x="7480300" y="1492250"/>
          <p14:tracePt t="180573" x="7480300" y="1504950"/>
          <p14:tracePt t="180575" x="7486650" y="1504950"/>
          <p14:tracePt t="180590" x="7493000" y="1517650"/>
          <p14:tracePt t="180591" x="7493000" y="1524000"/>
          <p14:tracePt t="180607" x="7499350" y="1536700"/>
          <p14:tracePt t="180695" x="7499350" y="1543050"/>
          <p14:tracePt t="180713" x="7499350" y="1549400"/>
          <p14:tracePt t="180798" x="7499350" y="1555750"/>
          <p14:tracePt t="180807" x="7499350" y="1562100"/>
          <p14:tracePt t="180831" x="7499350" y="1568450"/>
          <p14:tracePt t="180903" x="7486650" y="1587500"/>
          <p14:tracePt t="180913" x="7454900" y="1600200"/>
          <p14:tracePt t="180919" x="7423150" y="1625600"/>
          <p14:tracePt t="180931" x="7372350" y="1676400"/>
          <p14:tracePt t="180940" x="7296150" y="1752600"/>
          <p14:tracePt t="180957" x="7105650" y="1917700"/>
          <p14:tracePt t="180973" x="6896100" y="2152650"/>
          <p14:tracePt t="180991" x="6591300" y="2438400"/>
          <p14:tracePt t="181007" x="6407150" y="2565400"/>
          <p14:tracePt t="181024" x="6292850" y="2635250"/>
          <p14:tracePt t="181040" x="6191250" y="2711450"/>
          <p14:tracePt t="181057" x="6121400" y="2781300"/>
          <p14:tracePt t="181073" x="6038850" y="2857500"/>
          <p14:tracePt t="181090" x="5962650" y="2908300"/>
          <p14:tracePt t="181107" x="5937250" y="2921000"/>
          <p14:tracePt t="181124" x="5911850" y="2921000"/>
          <p14:tracePt t="181127" x="5899150" y="2927350"/>
          <p14:tracePt t="181147" x="5886450" y="2927350"/>
          <p14:tracePt t="181157" x="5880100" y="2927350"/>
          <p14:tracePt t="181173" x="5854700" y="2933700"/>
          <p14:tracePt t="181190" x="5797550" y="2946400"/>
          <p14:tracePt t="181191" x="5765800" y="2952750"/>
          <p14:tracePt t="181209" x="5715000" y="2959100"/>
          <p14:tracePt t="181223" x="5702300" y="2971800"/>
          <p14:tracePt t="181240" x="5695950" y="2971800"/>
          <p14:tracePt t="181334" x="5689600" y="2971800"/>
          <p14:tracePt t="181350" x="5708650" y="2971800"/>
          <p14:tracePt t="181358" x="5753100" y="2965450"/>
          <p14:tracePt t="181367" x="5791200" y="2959100"/>
          <p14:tracePt t="181390" x="5861050" y="2940050"/>
          <p14:tracePt t="181407" x="5892800" y="2927350"/>
          <p14:tracePt t="181440" x="5918200" y="2927350"/>
          <p14:tracePt t="181457" x="5962650" y="2927350"/>
          <p14:tracePt t="181473" x="6019800" y="2927350"/>
          <p14:tracePt t="181490" x="6038850" y="2927350"/>
          <p14:tracePt t="181507" x="6045200" y="2927350"/>
          <p14:tracePt t="181524" x="6051550" y="2927350"/>
          <p14:tracePt t="181557" x="6064250" y="2933700"/>
          <p14:tracePt t="181573" x="6070600" y="2933700"/>
          <p14:tracePt t="181656" x="6064250" y="2933700"/>
          <p14:tracePt t="181663" x="6051550" y="2933700"/>
          <p14:tracePt t="181673" x="6038850" y="2933700"/>
          <p14:tracePt t="181690" x="6000750" y="2933700"/>
          <p14:tracePt t="181708" x="5981700" y="2933700"/>
          <p14:tracePt t="181776" x="6000750" y="2933700"/>
          <p14:tracePt t="181783" x="6007100" y="2933700"/>
          <p14:tracePt t="181815" x="6013450" y="2933700"/>
          <p14:tracePt t="181903" x="6013450" y="2927350"/>
          <p14:tracePt t="181927" x="6007100" y="2927350"/>
          <p14:tracePt t="182070" x="5994400" y="2927350"/>
          <p14:tracePt t="182086" x="5988050" y="2927350"/>
          <p14:tracePt t="182102" x="5988050" y="2933700"/>
          <p14:tracePt t="182127" x="5988050" y="2940050"/>
          <p14:tracePt t="182399" x="6013450" y="2940050"/>
          <p14:tracePt t="182406" x="6089650" y="2933700"/>
          <p14:tracePt t="182424" x="6350000" y="2863850"/>
          <p14:tracePt t="182441" x="6718300" y="2794000"/>
          <p14:tracePt t="182458" x="7150100" y="2667000"/>
          <p14:tracePt t="182474" x="7442200" y="2571750"/>
          <p14:tracePt t="182491" x="7626350" y="2501900"/>
          <p14:tracePt t="182507" x="7734300" y="2438400"/>
          <p14:tracePt t="182524" x="7816850" y="2387600"/>
          <p14:tracePt t="182541" x="7899400" y="2330450"/>
          <p14:tracePt t="182542" x="7931150" y="2305050"/>
          <p14:tracePt t="182557" x="7962900" y="2286000"/>
          <p14:tracePt t="182574" x="8001000" y="2254250"/>
          <p14:tracePt t="182590" x="8007350" y="2241550"/>
          <p14:tracePt t="182624" x="8013700" y="2216150"/>
          <p14:tracePt t="182641" x="8013700" y="2190750"/>
          <p14:tracePt t="182657" x="8039100" y="2159000"/>
          <p14:tracePt t="182674" x="8064500" y="2139950"/>
          <p14:tracePt t="182690" x="8070850" y="2127250"/>
          <p14:tracePt t="182707" x="8077200" y="2120900"/>
          <p14:tracePt t="182712" x="8083550" y="2114550"/>
          <p14:tracePt t="182724" x="8083550" y="2101850"/>
          <p14:tracePt t="182741" x="8083550" y="2089150"/>
          <p14:tracePt t="182742" x="8096250" y="2076450"/>
          <p14:tracePt t="182757" x="8096250" y="2057400"/>
          <p14:tracePt t="182759" x="8102600" y="2038350"/>
          <p14:tracePt t="182774" x="8128000" y="2012950"/>
          <p14:tracePt t="182791" x="8147050" y="1968500"/>
          <p14:tracePt t="182810" x="8147050" y="1955800"/>
          <p14:tracePt t="182824" x="8147050" y="1949450"/>
          <p14:tracePt t="182841" x="8147050" y="1943100"/>
          <p14:tracePt t="182857" x="8159750" y="1917700"/>
          <p14:tracePt t="182874" x="8185150" y="1873250"/>
          <p14:tracePt t="182891" x="8204200" y="1835150"/>
          <p14:tracePt t="182896" x="8204200" y="1822450"/>
          <p14:tracePt t="182907" x="8204200" y="1809750"/>
          <p14:tracePt t="182924" x="8204200" y="1790700"/>
          <p14:tracePt t="182929" x="8204200" y="1771650"/>
          <p14:tracePt t="182941" x="8204200" y="1758950"/>
          <p14:tracePt t="182957" x="8210550" y="1701800"/>
          <p14:tracePt t="182974" x="8223250" y="1631950"/>
          <p14:tracePt t="182975" x="8223250" y="1619250"/>
          <p14:tracePt t="182991" x="8223250" y="1593850"/>
          <p14:tracePt t="182992" x="8223250" y="1574800"/>
          <p14:tracePt t="183007" x="8223250" y="1530350"/>
          <p14:tracePt t="183024" x="8223250" y="1485900"/>
          <p14:tracePt t="183041" x="8210550" y="1454150"/>
          <p14:tracePt t="183057" x="8204200" y="1441450"/>
          <p14:tracePt t="183074" x="8197850" y="1403350"/>
          <p14:tracePt t="183091" x="8172450" y="1339850"/>
          <p14:tracePt t="183108" x="8140700" y="1257300"/>
          <p14:tracePt t="183124" x="8128000" y="1231900"/>
          <p14:tracePt t="183141" x="8115300" y="1212850"/>
          <p14:tracePt t="183158" x="8096250" y="1200150"/>
          <p14:tracePt t="183174" x="8077200" y="1193800"/>
          <p14:tracePt t="183191" x="8051800" y="1181100"/>
          <p14:tracePt t="183208" x="8026400" y="1168400"/>
          <p14:tracePt t="183224" x="7981950" y="1168400"/>
          <p14:tracePt t="183241" x="7905750" y="1168400"/>
          <p14:tracePt t="183257" x="7842250" y="1174750"/>
          <p14:tracePt t="183274" x="7753350" y="1206500"/>
          <p14:tracePt t="183291" x="7683500" y="1238250"/>
          <p14:tracePt t="183307" x="7588250" y="1276350"/>
          <p14:tracePt t="183324" x="7556500" y="1295400"/>
          <p14:tracePt t="183341" x="7518400" y="1314450"/>
          <p14:tracePt t="183342" x="7505700" y="1314450"/>
          <p14:tracePt t="183357" x="7493000" y="1327150"/>
          <p14:tracePt t="183358" x="7486650" y="1333500"/>
          <p14:tracePt t="183374" x="7467600" y="1365250"/>
          <p14:tracePt t="183391" x="7461250" y="1422400"/>
          <p14:tracePt t="183407" x="7442200" y="1485900"/>
          <p14:tracePt t="183424" x="7429500" y="1562100"/>
          <p14:tracePt t="183441" x="7404100" y="1638300"/>
          <p14:tracePt t="183457" x="7397750" y="1720850"/>
          <p14:tracePt t="183474" x="7397750" y="1803400"/>
          <p14:tracePt t="183491" x="7410450" y="1841500"/>
          <p14:tracePt t="183507" x="7435850" y="1879600"/>
          <p14:tracePt t="183524" x="7461250" y="1911350"/>
          <p14:tracePt t="183541" x="7512050" y="1974850"/>
          <p14:tracePt t="183543" x="7537450" y="1993900"/>
          <p14:tracePt t="183558" x="7556500" y="2019300"/>
          <p14:tracePt t="183574" x="7658100" y="2076450"/>
          <p14:tracePt t="183591" x="7696200" y="2095500"/>
          <p14:tracePt t="183607" x="7734300" y="2101850"/>
          <p14:tracePt t="183624" x="7766050" y="2101850"/>
          <p14:tracePt t="183641" x="7785100" y="2101850"/>
          <p14:tracePt t="183659" x="7823200" y="2101850"/>
          <p14:tracePt t="183666" x="7848600" y="2101850"/>
          <p14:tracePt t="183678" x="7886700" y="2101850"/>
          <p14:tracePt t="183692" x="7962900" y="2120900"/>
          <p14:tracePt t="183708" x="8032750" y="2127250"/>
          <p14:tracePt t="183724" x="8083550" y="2133600"/>
          <p14:tracePt t="183742" x="8102600" y="2133600"/>
          <p14:tracePt t="183757" x="8108950" y="2133600"/>
          <p14:tracePt t="183774" x="8134350" y="2133600"/>
          <p14:tracePt t="183791" x="8191500" y="2095500"/>
          <p14:tracePt t="183807" x="8242300" y="2051050"/>
          <p14:tracePt t="183824" x="8261350" y="2032000"/>
          <p14:tracePt t="183841" x="8286750" y="2019300"/>
          <p14:tracePt t="183858" x="8293100" y="2012950"/>
          <p14:tracePt t="183874" x="8305800" y="1974850"/>
          <p14:tracePt t="183891" x="8318500" y="1949450"/>
          <p14:tracePt t="183908" x="8350250" y="1885950"/>
          <p14:tracePt t="183924" x="8382000" y="1822450"/>
          <p14:tracePt t="183941" x="8394700" y="1797050"/>
          <p14:tracePt t="183958" x="8394700" y="1739900"/>
          <p14:tracePt t="183974" x="8394700" y="1695450"/>
          <p14:tracePt t="183991" x="8394700" y="1651000"/>
          <p14:tracePt t="184008" x="8394700" y="1619250"/>
          <p14:tracePt t="184024" x="8394700" y="1593850"/>
          <p14:tracePt t="184041" x="8394700" y="1568450"/>
          <p14:tracePt t="184058" x="8388350" y="1549400"/>
          <p14:tracePt t="184074" x="8362950" y="1530350"/>
          <p14:tracePt t="184091" x="8331200" y="1504950"/>
          <p14:tracePt t="184108" x="8286750" y="1466850"/>
          <p14:tracePt t="184124" x="8248650" y="1422400"/>
          <p14:tracePt t="184141" x="8216900" y="1377950"/>
          <p14:tracePt t="184158" x="8159750" y="1346200"/>
          <p14:tracePt t="184159" x="8134350" y="1339850"/>
          <p14:tracePt t="184174" x="8096250" y="1333500"/>
          <p14:tracePt t="184176" x="8077200" y="1327150"/>
          <p14:tracePt t="184191" x="8051800" y="1320800"/>
          <p14:tracePt t="184208" x="8039100" y="1314450"/>
          <p14:tracePt t="184224" x="8026400" y="1314450"/>
          <p14:tracePt t="184241" x="8020050" y="1301750"/>
          <p14:tracePt t="184258" x="8001000" y="1295400"/>
          <p14:tracePt t="184274" x="7956550" y="1289050"/>
          <p14:tracePt t="184291" x="7893050" y="1289050"/>
          <p14:tracePt t="184308" x="7835900" y="1289050"/>
          <p14:tracePt t="184324" x="7772400" y="1289050"/>
          <p14:tracePt t="184341" x="7727950" y="1308100"/>
          <p14:tracePt t="184358" x="7696200" y="1314450"/>
          <p14:tracePt t="184359" x="7689850" y="1314450"/>
          <p14:tracePt t="184391" x="7683500" y="1327150"/>
          <p14:tracePt t="184425" x="7670800" y="1339850"/>
          <p14:tracePt t="184441" x="7645400" y="1358900"/>
          <p14:tracePt t="184458" x="7632700" y="1371600"/>
          <p14:tracePt t="184474" x="7626350" y="1377950"/>
          <p14:tracePt t="184559" x="7626350" y="1390650"/>
          <p14:tracePt t="184567" x="7620000" y="1397000"/>
          <p14:tracePt t="184583" x="7620000" y="1403350"/>
          <p14:tracePt t="184680" x="7620000" y="1409700"/>
          <p14:tracePt t="184686" x="7620000" y="1416050"/>
          <p14:tracePt t="184697" x="7620000" y="1435100"/>
          <p14:tracePt t="184708" x="7620000" y="1454150"/>
          <p14:tracePt t="184724" x="7620000" y="1524000"/>
          <p14:tracePt t="184741" x="7620000" y="1625600"/>
          <p14:tracePt t="184758" x="7620000" y="1765300"/>
          <p14:tracePt t="184775" x="7620000" y="1987550"/>
          <p14:tracePt t="184791" x="7620000" y="2089150"/>
          <p14:tracePt t="184808" x="7620000" y="2209800"/>
          <p14:tracePt t="184825" x="7620000" y="2311400"/>
          <p14:tracePt t="184841" x="7620000" y="2393950"/>
          <p14:tracePt t="184858" x="7620000" y="2457450"/>
          <p14:tracePt t="184875" x="7620000" y="2514600"/>
          <p14:tracePt t="184891" x="7620000" y="2552700"/>
          <p14:tracePt t="184908" x="7620000" y="2584450"/>
          <p14:tracePt t="184925" x="7620000" y="2622550"/>
          <p14:tracePt t="184928" x="7620000" y="2647950"/>
          <p14:tracePt t="184941" x="7620000" y="2679700"/>
          <p14:tracePt t="184958" x="7632700" y="2768600"/>
          <p14:tracePt t="184975" x="7632700" y="2832100"/>
          <p14:tracePt t="184991" x="7632700" y="2876550"/>
          <p14:tracePt t="185008" x="7620000" y="2908300"/>
          <p14:tracePt t="185025" x="7607300" y="2946400"/>
          <p14:tracePt t="185041" x="7607300" y="2978150"/>
          <p14:tracePt t="185058" x="7613650" y="3022600"/>
          <p14:tracePt t="185075" x="7639050" y="3048000"/>
          <p14:tracePt t="185091" x="7651750" y="3048000"/>
          <p14:tracePt t="185108" x="7664450" y="3048000"/>
          <p14:tracePt t="185125" x="7677150" y="3048000"/>
          <p14:tracePt t="185141" x="7683500" y="3048000"/>
          <p14:tracePt t="185158" x="7696200" y="3041650"/>
          <p14:tracePt t="185183" x="7708900" y="3041650"/>
          <p14:tracePt t="185200" x="7715250" y="3041650"/>
          <p14:tracePt t="185215" x="7727950" y="3035300"/>
          <p14:tracePt t="185225" x="7747000" y="3028950"/>
          <p14:tracePt t="185241" x="7759700" y="3016250"/>
          <p14:tracePt t="185258" x="7785100" y="3003550"/>
          <p14:tracePt t="185328" x="7791450" y="2997200"/>
          <p14:tracePt t="185342" x="7797800" y="2997200"/>
          <p14:tracePt t="185350" x="7804150" y="2997200"/>
          <p14:tracePt t="185359" x="7810500" y="2997200"/>
          <p14:tracePt t="185401" x="7816850" y="2997200"/>
          <p14:tracePt t="185438" x="7823200" y="2997200"/>
          <p14:tracePt t="185455" x="7829550" y="2997200"/>
          <p14:tracePt t="185935" x="7829550" y="2984500"/>
          <p14:tracePt t="185943" x="7829550" y="2965450"/>
          <p14:tracePt t="185950" x="7829550" y="2959100"/>
          <p14:tracePt t="185960" x="7829550" y="2952750"/>
          <p14:tracePt t="185975" x="7829550" y="2946400"/>
          <p14:tracePt t="185992" x="7829550" y="2921000"/>
          <p14:tracePt t="186009" x="7829550" y="2857500"/>
          <p14:tracePt t="186025" x="7823200" y="2755900"/>
          <p14:tracePt t="186042" x="7823200" y="2711450"/>
          <p14:tracePt t="186059" x="7823200" y="2654300"/>
          <p14:tracePt t="186075" x="7816850" y="2635250"/>
          <p14:tracePt t="186092" x="7810500" y="2628900"/>
          <p14:tracePt t="186108" x="7804150" y="2628900"/>
          <p14:tracePt t="186125" x="7791450" y="2628900"/>
          <p14:tracePt t="186142" x="7785100" y="2628900"/>
          <p14:tracePt t="186158" x="7778750" y="2628900"/>
          <p14:tracePt t="186175" x="7766050" y="2616200"/>
          <p14:tracePt t="186192" x="7766050" y="2578100"/>
          <p14:tracePt t="186209" x="7753350" y="2508250"/>
          <p14:tracePt t="186225" x="7740650" y="2419350"/>
          <p14:tracePt t="186242" x="7740650" y="2387600"/>
          <p14:tracePt t="186258" x="7734300" y="2355850"/>
          <p14:tracePt t="186275" x="7734300" y="2324100"/>
          <p14:tracePt t="186292" x="7734300" y="2286000"/>
          <p14:tracePt t="186308" x="7734300" y="2260600"/>
          <p14:tracePt t="186325" x="7734300" y="2254250"/>
          <p14:tracePt t="186342" x="7734300" y="2247900"/>
          <p14:tracePt t="186343" x="7734300" y="2241550"/>
          <p14:tracePt t="186358" x="7734300" y="2235200"/>
          <p14:tracePt t="186375" x="7734300" y="2222500"/>
          <p14:tracePt t="186392" x="7734300" y="2209800"/>
          <p14:tracePt t="186409" x="7734300" y="2178050"/>
          <p14:tracePt t="186426" x="7721600" y="2159000"/>
          <p14:tracePt t="186442" x="7715250" y="2152650"/>
          <p14:tracePt t="186458" x="7708900" y="2146300"/>
          <p14:tracePt t="186475" x="7702550" y="2133600"/>
          <p14:tracePt t="186492" x="7683500" y="2101850"/>
          <p14:tracePt t="186508" x="7632700" y="2044700"/>
          <p14:tracePt t="186525" x="7594600" y="2012950"/>
          <p14:tracePt t="186542" x="7569200" y="1987550"/>
          <p14:tracePt t="186606" x="7562850" y="1987550"/>
          <p14:tracePt t="186624" x="7556500" y="1981200"/>
          <p14:tracePt t="186649" x="7556500" y="1974850"/>
          <p14:tracePt t="186655" x="7569200" y="1968500"/>
          <p14:tracePt t="186666" x="7588250" y="1968500"/>
          <p14:tracePt t="186675" x="7613650" y="1968500"/>
          <p14:tracePt t="186692" x="7664450" y="1968500"/>
          <p14:tracePt t="186709" x="7727950" y="1981200"/>
          <p14:tracePt t="186710" x="7759700" y="1987550"/>
          <p14:tracePt t="186725" x="7791450" y="2000250"/>
          <p14:tracePt t="186727" x="7823200" y="2000250"/>
          <p14:tracePt t="186742" x="7848600" y="2000250"/>
          <p14:tracePt t="186743" x="7867650" y="2000250"/>
          <p14:tracePt t="186758" x="7905750" y="2000250"/>
          <p14:tracePt t="186903" x="7899400" y="2000250"/>
          <p14:tracePt t="186912" x="7854950" y="2000250"/>
          <p14:tracePt t="186918" x="7823200" y="2000250"/>
          <p14:tracePt t="186931" x="7778750" y="2006600"/>
          <p14:tracePt t="186942" x="7727950" y="2006600"/>
          <p14:tracePt t="186959" x="7626350" y="2006600"/>
          <p14:tracePt t="186975" x="7613650" y="2006600"/>
          <p14:tracePt t="187038" x="7620000" y="2006600"/>
          <p14:tracePt t="187049" x="7651750" y="2006600"/>
          <p14:tracePt t="187055" x="7683500" y="2006600"/>
          <p14:tracePt t="187066" x="7734300" y="2012950"/>
          <p14:tracePt t="187075" x="7797800" y="2012950"/>
          <p14:tracePt t="187092" x="7912100" y="2012950"/>
          <p14:tracePt t="187108" x="8001000" y="2012950"/>
          <p14:tracePt t="187110" x="8020050" y="2012950"/>
          <p14:tracePt t="187126" x="8026400" y="2019300"/>
          <p14:tracePt t="187207" x="7994650" y="2019300"/>
          <p14:tracePt t="187214" x="7931150" y="2019300"/>
          <p14:tracePt t="187225" x="7861300" y="2019300"/>
          <p14:tracePt t="187242" x="7689850" y="2019300"/>
          <p14:tracePt t="187259" x="7543800" y="2019300"/>
          <p14:tracePt t="187275" x="7448550" y="2019300"/>
          <p14:tracePt t="187292" x="7429500" y="2025650"/>
          <p14:tracePt t="187342" x="7435850" y="2032000"/>
          <p14:tracePt t="187351" x="7480300" y="2032000"/>
          <p14:tracePt t="187359" x="7505700" y="2032000"/>
          <p14:tracePt t="187375" x="7581900" y="2044700"/>
          <p14:tracePt t="187393" x="7632700" y="2051050"/>
          <p14:tracePt t="187409" x="7670800" y="2057400"/>
          <p14:tracePt t="187495" x="7651750" y="2057400"/>
          <p14:tracePt t="187504" x="7607300" y="2051050"/>
          <p14:tracePt t="187510" x="7556500" y="2051050"/>
          <p14:tracePt t="187526" x="7524750" y="2051050"/>
          <p14:tracePt t="187542" x="7473950" y="2051050"/>
          <p14:tracePt t="187591" x="7493000" y="2051050"/>
          <p14:tracePt t="187600" x="7537450" y="2051050"/>
          <p14:tracePt t="187609" x="7575550" y="2051050"/>
          <p14:tracePt t="187626" x="7626350" y="2051050"/>
          <p14:tracePt t="187642" x="7651750" y="2057400"/>
          <p14:tracePt t="187659" x="7658100" y="2063750"/>
          <p14:tracePt t="187692" x="7658100" y="2070100"/>
          <p14:tracePt t="187709" x="7645400" y="2070100"/>
          <p14:tracePt t="187726" x="7594600" y="2070100"/>
          <p14:tracePt t="187743" x="7531100" y="2070100"/>
          <p14:tracePt t="187759" x="7435850" y="2076450"/>
          <p14:tracePt t="187776" x="7416800" y="2082800"/>
          <p14:tracePt t="187816" x="7442200" y="2082800"/>
          <p14:tracePt t="187826" x="7518400" y="2082800"/>
          <p14:tracePt t="187842" x="7658100" y="2082800"/>
          <p14:tracePt t="187859" x="7721600" y="2082800"/>
          <p14:tracePt t="187875" x="7740650" y="2082800"/>
          <p14:tracePt t="187943" x="7721600" y="2082800"/>
          <p14:tracePt t="187950" x="7696200" y="2082800"/>
          <p14:tracePt t="187960" x="7651750" y="2082800"/>
          <p14:tracePt t="187976" x="7556500" y="2082800"/>
          <p14:tracePt t="187992" x="7505700" y="2082800"/>
          <p14:tracePt t="188079" x="7512050" y="2082800"/>
          <p14:tracePt t="188391" x="7512050" y="2089150"/>
          <p14:tracePt t="188422" x="7512050" y="2095500"/>
          <p14:tracePt t="188559" x="7512050" y="2101850"/>
          <p14:tracePt t="188695" x="7512050" y="2108200"/>
          <p14:tracePt t="191263" x="7480300" y="2108200"/>
          <p14:tracePt t="191271" x="7404100" y="2108200"/>
          <p14:tracePt t="191280" x="7340600" y="2101850"/>
          <p14:tracePt t="191294" x="7277100" y="2101850"/>
          <p14:tracePt t="191310" x="7245350" y="2127250"/>
          <p14:tracePt t="191327" x="7245350" y="2235200"/>
          <p14:tracePt t="191343" x="7289800" y="2317750"/>
          <p14:tracePt t="191360" x="7346950" y="2400300"/>
          <p14:tracePt t="191377" x="7391400" y="2444750"/>
          <p14:tracePt t="191393" x="7442200" y="2470150"/>
          <p14:tracePt t="191410" x="7473950" y="2495550"/>
          <p14:tracePt t="191427" x="7505700" y="2571750"/>
          <p14:tracePt t="191444" x="7512050" y="2635250"/>
          <p14:tracePt t="191460" x="7512050" y="2660650"/>
          <p14:tracePt t="191477" x="7505700" y="2686050"/>
          <p14:tracePt t="191478" x="7505700" y="2705100"/>
          <p14:tracePt t="191494" x="7486650" y="2736850"/>
          <p14:tracePt t="191510" x="7442200" y="2813050"/>
          <p14:tracePt t="191527" x="7378700" y="2876550"/>
          <p14:tracePt t="191544" x="7340600" y="2895600"/>
          <p14:tracePt t="191560" x="7296150" y="2921000"/>
          <p14:tracePt t="191577" x="7226300" y="2971800"/>
          <p14:tracePt t="191593" x="7137400" y="3041650"/>
          <p14:tracePt t="191610" x="7054850" y="3143250"/>
          <p14:tracePt t="191627" x="6997700" y="3219450"/>
          <p14:tracePt t="191644" x="6959600" y="3263900"/>
          <p14:tracePt t="191660" x="6927850" y="3289300"/>
          <p14:tracePt t="191677" x="6858000" y="3308350"/>
          <p14:tracePt t="191680" x="6813550" y="3314700"/>
          <p14:tracePt t="191694" x="6762750" y="3346450"/>
          <p14:tracePt t="191710" x="6591300" y="3454400"/>
          <p14:tracePt t="191727" x="6483350" y="3524250"/>
          <p14:tracePt t="191744" x="6356350" y="3575050"/>
          <p14:tracePt t="191761" x="6216650" y="3613150"/>
          <p14:tracePt t="191777" x="6045200" y="3644900"/>
          <p14:tracePt t="191793" x="5842000" y="3676650"/>
          <p14:tracePt t="191810" x="5607050" y="3695700"/>
          <p14:tracePt t="191827" x="5346700" y="3695700"/>
          <p14:tracePt t="191844" x="5086350" y="3695700"/>
          <p14:tracePt t="191860" x="4876800" y="3695700"/>
          <p14:tracePt t="191877" x="4692650" y="3695700"/>
          <p14:tracePt t="191894" x="4419600" y="3695700"/>
          <p14:tracePt t="191910" x="4241800" y="3702050"/>
          <p14:tracePt t="191927" x="4095750" y="3759200"/>
          <p14:tracePt t="191945" x="3981450" y="3803650"/>
          <p14:tracePt t="191960" x="3867150" y="3829050"/>
          <p14:tracePt t="191977" x="3784600" y="3854450"/>
          <p14:tracePt t="191993" x="3702050" y="3867150"/>
          <p14:tracePt t="192010" x="3613150" y="3879850"/>
          <p14:tracePt t="192027" x="3536950" y="3898900"/>
          <p14:tracePt t="192044" x="3473450" y="3930650"/>
          <p14:tracePt t="192060" x="3422650" y="3956050"/>
          <p14:tracePt t="192077" x="3397250" y="3975100"/>
          <p14:tracePt t="192078" x="3384550" y="3975100"/>
          <p14:tracePt t="192094" x="3378200" y="3975100"/>
          <p14:tracePt t="192095" x="3365500" y="3981450"/>
          <p14:tracePt t="192110" x="3314700" y="4000500"/>
          <p14:tracePt t="192127" x="3302000" y="4013200"/>
          <p14:tracePt t="192144" x="3302000" y="4019550"/>
          <p14:tracePt t="192161" x="3302000" y="4025900"/>
          <p14:tracePt t="192194" x="3295650" y="4044950"/>
          <p14:tracePt t="192210" x="3276600" y="4089400"/>
          <p14:tracePt t="192227" x="3251200" y="4140200"/>
          <p14:tracePt t="192244" x="3238500" y="4197350"/>
          <p14:tracePt t="192260" x="3238500" y="4235450"/>
          <p14:tracePt t="192277" x="3238500" y="4254500"/>
          <p14:tracePt t="192278" x="3238500" y="4267200"/>
          <p14:tracePt t="192294" x="3244850" y="4273550"/>
          <p14:tracePt t="192310" x="3257550" y="4279900"/>
          <p14:tracePt t="192327" x="3263900" y="4292600"/>
          <p14:tracePt t="192344" x="3276600" y="4311650"/>
          <p14:tracePt t="192361" x="3295650" y="4337050"/>
          <p14:tracePt t="192377" x="3346450" y="4368800"/>
          <p14:tracePt t="192394" x="3384550" y="4394200"/>
          <p14:tracePt t="192411" x="3403600" y="4406900"/>
          <p14:tracePt t="192427" x="3409950" y="4413250"/>
          <p14:tracePt t="192460" x="3416300" y="4413250"/>
          <p14:tracePt t="192477" x="3448050" y="4432300"/>
          <p14:tracePt t="192494" x="3473450" y="4445000"/>
          <p14:tracePt t="192511" x="3505200" y="4457700"/>
          <p14:tracePt t="192575" x="3511550" y="4464050"/>
          <p14:tracePt t="192591" x="3517900" y="4464050"/>
          <p14:tracePt t="192601" x="3524250" y="4464050"/>
          <p14:tracePt t="192618" x="3530600" y="4464050"/>
          <p14:tracePt t="192634" x="3536950" y="4464050"/>
          <p14:tracePt t="192651" x="3556000" y="4464050"/>
          <p14:tracePt t="192654" x="3581400" y="4470400"/>
          <p14:tracePt t="192664" x="3638550" y="4470400"/>
          <p14:tracePt t="192677" x="3708400" y="4470400"/>
          <p14:tracePt t="192694" x="3835400" y="4470400"/>
          <p14:tracePt t="192710" x="3892550" y="4470400"/>
          <p14:tracePt t="192751" x="3898900" y="4470400"/>
          <p14:tracePt t="192760" x="3937000" y="4476750"/>
          <p14:tracePt t="192777" x="4044950" y="4489450"/>
          <p14:tracePt t="192794" x="4146550" y="4495800"/>
          <p14:tracePt t="192811" x="4210050" y="4508500"/>
          <p14:tracePt t="192827" x="4229100" y="4508500"/>
          <p14:tracePt t="192844" x="4248150" y="4508500"/>
          <p14:tracePt t="192861" x="4292600" y="4508500"/>
          <p14:tracePt t="192877" x="4394200" y="4508500"/>
          <p14:tracePt t="192894" x="4508500" y="4508500"/>
          <p14:tracePt t="192895" x="4533900" y="4514850"/>
          <p14:tracePt t="192911" x="4559300" y="4514850"/>
          <p14:tracePt t="192927" x="4584700" y="4514850"/>
          <p14:tracePt t="192944" x="4597400" y="4514850"/>
          <p14:tracePt t="192961" x="4635500" y="4508500"/>
          <p14:tracePt t="192977" x="4692650" y="4489450"/>
          <p14:tracePt t="192994" x="4743450" y="4489450"/>
          <p14:tracePt t="193011" x="4762500" y="4489450"/>
          <p14:tracePt t="193027" x="4762500" y="4483100"/>
          <p14:tracePt t="193061" x="4768850" y="4483100"/>
          <p14:tracePt t="193077" x="4787900" y="4476750"/>
          <p14:tracePt t="193094" x="4857750" y="4457700"/>
          <p14:tracePt t="193111" x="4914900" y="4438650"/>
          <p14:tracePt t="193144" x="4927600" y="4432300"/>
          <p14:tracePt t="193161" x="4940300" y="4425950"/>
          <p14:tracePt t="193177" x="4972050" y="4406900"/>
          <p14:tracePt t="193194" x="5010150" y="4406900"/>
          <p14:tracePt t="193211" x="5041900" y="4387850"/>
          <p14:tracePt t="193227" x="5054600" y="4387850"/>
          <p14:tracePt t="193264" x="5060950" y="4381500"/>
          <p14:tracePt t="193277" x="5067300" y="4381500"/>
          <p14:tracePt t="193294" x="5137150" y="4368800"/>
          <p14:tracePt t="193311" x="5181600" y="4362450"/>
          <p14:tracePt t="193327" x="5194300" y="4356100"/>
          <p14:tracePt t="193344" x="5200650" y="4356100"/>
          <p14:tracePt t="193377" x="5200650" y="4343400"/>
          <p14:tracePt t="193395" x="5219700" y="4318000"/>
          <p14:tracePt t="193411" x="5245100" y="4286250"/>
          <p14:tracePt t="193428" x="5251450" y="4260850"/>
          <p14:tracePt t="193444" x="5257800" y="4254500"/>
          <p14:tracePt t="193461" x="5257800" y="4241800"/>
          <p14:tracePt t="193478" x="5257800" y="4229100"/>
          <p14:tracePt t="193479" x="5257800" y="4222750"/>
          <p14:tracePt t="193494" x="5257800" y="4210050"/>
          <p14:tracePt t="193511" x="5257800" y="4152900"/>
          <p14:tracePt t="193528" x="5257800" y="4127500"/>
          <p14:tracePt t="193544" x="5245100" y="4102100"/>
          <p14:tracePt t="193561" x="5238750" y="4083050"/>
          <p14:tracePt t="193577" x="5232400" y="4076700"/>
          <p14:tracePt t="193594" x="5232400" y="4064000"/>
          <p14:tracePt t="193611" x="5219700" y="4025900"/>
          <p14:tracePt t="193627" x="5213350" y="3994150"/>
          <p14:tracePt t="193645" x="5207000" y="3968750"/>
          <p14:tracePt t="193661" x="5181600" y="3917950"/>
          <p14:tracePt t="193678" x="5149850" y="3879850"/>
          <p14:tracePt t="193694" x="5130800" y="3873500"/>
          <p14:tracePt t="193711" x="5118100" y="3867150"/>
          <p14:tracePt t="193727" x="5118100" y="3860800"/>
          <p14:tracePt t="193744" x="5092700" y="3854450"/>
          <p14:tracePt t="193761" x="5041900" y="3829050"/>
          <p14:tracePt t="193778" x="4927600" y="3797300"/>
          <p14:tracePt t="193794" x="4845050" y="3771900"/>
          <p14:tracePt t="193811" x="4787900" y="3759200"/>
          <p14:tracePt t="193827" x="4743450" y="3752850"/>
          <p14:tracePt t="193844" x="4699000" y="3746500"/>
          <p14:tracePt t="193861" x="4641850" y="3740150"/>
          <p14:tracePt t="193878" x="4572000" y="3721100"/>
          <p14:tracePt t="193879" x="4508500" y="3714750"/>
          <p14:tracePt t="193896" x="4457700" y="3708400"/>
          <p14:tracePt t="193907" x="4381500" y="3702050"/>
          <p14:tracePt t="193919" x="4343400" y="3689350"/>
          <p14:tracePt t="193928" x="4298950" y="3689350"/>
          <p14:tracePt t="193944" x="4248150" y="3689350"/>
          <p14:tracePt t="193961" x="4184650" y="3689350"/>
          <p14:tracePt t="193978" x="4114800" y="3689350"/>
          <p14:tracePt t="193994" x="4032250" y="3689350"/>
          <p14:tracePt t="194011" x="3981450" y="3689350"/>
          <p14:tracePt t="194028" x="3949700" y="3689350"/>
          <p14:tracePt t="194044" x="3943350" y="3689350"/>
          <p14:tracePt t="194061" x="3930650" y="3689350"/>
          <p14:tracePt t="194062" x="3917950" y="3689350"/>
          <p14:tracePt t="194078" x="3905250" y="3689350"/>
          <p14:tracePt t="194079" x="3886200" y="3689350"/>
          <p14:tracePt t="194094" x="3829050" y="3695700"/>
          <p14:tracePt t="194111" x="3752850" y="3702050"/>
          <p14:tracePt t="194128" x="3695700" y="3708400"/>
          <p14:tracePt t="194145" x="3670300" y="3721100"/>
          <p14:tracePt t="194161" x="3657600" y="3733800"/>
          <p14:tracePt t="194178" x="3651250" y="3740150"/>
          <p14:tracePt t="194194" x="3613150" y="3765550"/>
          <p14:tracePt t="194211" x="3575050" y="3778250"/>
          <p14:tracePt t="194228" x="3530600" y="3797300"/>
          <p14:tracePt t="194245" x="3505200" y="3816350"/>
          <p14:tracePt t="194261" x="3498850" y="3822700"/>
          <p14:tracePt t="194278" x="3492500" y="3835400"/>
          <p14:tracePt t="194294" x="3492500" y="3867150"/>
          <p14:tracePt t="194311" x="3486150" y="3898900"/>
          <p14:tracePt t="194328" x="3467100" y="3949700"/>
          <p14:tracePt t="194344" x="3467100" y="4006850"/>
          <p14:tracePt t="194362" x="3467100" y="4076700"/>
          <p14:tracePt t="194378" x="3467100" y="4121150"/>
          <p14:tracePt t="194395" x="3467100" y="4140200"/>
          <p14:tracePt t="194411" x="3467100" y="4159250"/>
          <p14:tracePt t="194428" x="3473450" y="4171950"/>
          <p14:tracePt t="194444" x="3473450" y="4203700"/>
          <p14:tracePt t="194461" x="3498850" y="4254500"/>
          <p14:tracePt t="194462" x="3511550" y="4279900"/>
          <p14:tracePt t="194478" x="3549650" y="4318000"/>
          <p14:tracePt t="194494" x="3619500" y="4381500"/>
          <p14:tracePt t="194511" x="3644900" y="4394200"/>
          <p14:tracePt t="194528" x="3657600" y="4400550"/>
          <p14:tracePt t="194544" x="3670300" y="4406900"/>
          <p14:tracePt t="194561" x="3689350" y="4419600"/>
          <p14:tracePt t="194578" x="3759200" y="4432300"/>
          <p14:tracePt t="194594" x="3841750" y="4451350"/>
          <p14:tracePt t="194611" x="3892550" y="4451350"/>
          <p14:tracePt t="194628" x="3930650" y="4451350"/>
          <p14:tracePt t="194645" x="3949700" y="4451350"/>
          <p14:tracePt t="194661" x="3968750" y="4445000"/>
          <p14:tracePt t="194678" x="4013200" y="4413250"/>
          <p14:tracePt t="194679" x="4025900" y="4406900"/>
          <p14:tracePt t="194694" x="4076700" y="4387850"/>
          <p14:tracePt t="194711" x="4095750" y="4368800"/>
          <p14:tracePt t="194728" x="4102100" y="4362450"/>
          <p14:tracePt t="194745" x="4108450" y="4343400"/>
          <p14:tracePt t="194761" x="4127500" y="4286250"/>
          <p14:tracePt t="194778" x="4146550" y="4222750"/>
          <p14:tracePt t="194795" x="4159250" y="4171950"/>
          <p14:tracePt t="194811" x="4159250" y="4140200"/>
          <p14:tracePt t="194828" x="4159250" y="4108450"/>
          <p14:tracePt t="194845" x="4159250" y="4076700"/>
          <p14:tracePt t="194846" x="4159250" y="4064000"/>
          <p14:tracePt t="194861" x="4152900" y="4044950"/>
          <p14:tracePt t="194878" x="4140200" y="4006850"/>
          <p14:tracePt t="194879" x="4133850" y="3975100"/>
          <p14:tracePt t="194895" x="4089400" y="3886200"/>
          <p14:tracePt t="194911" x="4038600" y="3822700"/>
          <p14:tracePt t="194928" x="4000500" y="3784600"/>
          <p14:tracePt t="194945" x="3975100" y="3778250"/>
          <p14:tracePt t="194961" x="3956050" y="3765550"/>
          <p14:tracePt t="194978" x="3949700" y="3759200"/>
          <p14:tracePt t="194995" x="3943350" y="3752850"/>
          <p14:tracePt t="195011" x="3924300" y="3752850"/>
          <p14:tracePt t="195028" x="3898900" y="3740150"/>
          <p14:tracePt t="195045" x="3867150" y="3733800"/>
          <p14:tracePt t="195046" x="3854450" y="3733800"/>
          <p14:tracePt t="195061" x="3841750" y="3733800"/>
          <p14:tracePt t="195078" x="3829050" y="3733800"/>
          <p14:tracePt t="195095" x="3822700" y="3733800"/>
          <p14:tracePt t="195114" x="3810000" y="3740150"/>
          <p14:tracePt t="195132" x="3790950" y="3752850"/>
          <p14:tracePt t="195152" x="3765550" y="3771900"/>
          <p14:tracePt t="195162" x="3752850" y="3784600"/>
          <p14:tracePt t="195178" x="3746500" y="3784600"/>
          <p14:tracePt t="195195" x="3746500" y="3790950"/>
          <p14:tracePt t="195211" x="3746500" y="3797300"/>
          <p14:tracePt t="195229" x="3746500" y="3816350"/>
          <p14:tracePt t="195232" x="3740150" y="3829050"/>
          <p14:tracePt t="195246" x="3740150" y="3848100"/>
          <p14:tracePt t="195265" x="3746500" y="3886200"/>
          <p14:tracePt t="195280" x="3822700" y="3975100"/>
          <p14:tracePt t="195295" x="3873500" y="4032250"/>
          <p14:tracePt t="195311" x="3892550" y="4057650"/>
          <p14:tracePt t="195331" x="3898900" y="4070350"/>
          <p14:tracePt t="195346" x="3905250" y="4089400"/>
          <p14:tracePt t="195361" x="3917950" y="4108450"/>
          <p14:tracePt t="195378" x="3943350" y="4146550"/>
          <p14:tracePt t="195395" x="3968750" y="4171950"/>
          <p14:tracePt t="195411" x="3987800" y="4210050"/>
          <p14:tracePt t="195430" x="3994150" y="4216400"/>
          <p14:tracePt t="195435" x="4006850" y="4235450"/>
          <p14:tracePt t="195461" x="4013200" y="4235450"/>
          <p14:tracePt t="195478" x="4025900" y="4248150"/>
          <p14:tracePt t="195495" x="4051300" y="4254500"/>
          <p14:tracePt t="195511" x="4057650" y="4260850"/>
          <p14:tracePt t="195529" x="4064000" y="4267200"/>
          <p14:tracePt t="195561" x="4070350" y="4279900"/>
          <p14:tracePt t="195595" x="4076700" y="4286250"/>
          <p14:tracePt t="195670" x="4083050" y="4286250"/>
          <p14:tracePt t="195687" x="4089400" y="4298950"/>
          <p14:tracePt t="196448" x="4089400" y="4292600"/>
          <p14:tracePt t="196455" x="4083050" y="4286250"/>
          <p14:tracePt t="196470" x="4076700" y="4279900"/>
          <p14:tracePt t="196479" x="4070350" y="4273550"/>
          <p14:tracePt t="196495" x="4070350" y="4267200"/>
          <p14:tracePt t="196529" x="4070350" y="4254500"/>
          <p14:tracePt t="196562" x="4064000" y="4248150"/>
          <p14:tracePt t="196703" x="4064000" y="4241800"/>
          <p14:tracePt t="196782" x="4057650" y="4241800"/>
          <p14:tracePt t="196823" x="4057650" y="4248150"/>
          <p14:tracePt t="196839" x="4057650" y="4260850"/>
          <p14:tracePt t="196847" x="4070350" y="4260850"/>
          <p14:tracePt t="196855" x="4083050" y="4267200"/>
          <p14:tracePt t="196865" x="4095750" y="4273550"/>
          <p14:tracePt t="196879" x="4121150" y="4279900"/>
          <p14:tracePt t="196897" x="4146550" y="4279900"/>
          <p14:tracePt t="196912" x="4165600" y="4286250"/>
          <p14:tracePt t="196929" x="4171950" y="4292600"/>
          <p14:tracePt t="196945" x="4210050" y="4298950"/>
          <p14:tracePt t="196962" x="4267200" y="4305300"/>
          <p14:tracePt t="196979" x="4318000" y="4305300"/>
          <p14:tracePt t="196995" x="4362450" y="4305300"/>
          <p14:tracePt t="197012" x="4368800" y="4305300"/>
          <p14:tracePt t="197070" x="4375150" y="4305300"/>
          <p14:tracePt t="197088" x="4381500" y="4305300"/>
          <p14:tracePt t="197151" x="4387850" y="4305300"/>
          <p14:tracePt t="197169" x="4394200" y="4298950"/>
          <p14:tracePt t="197186" x="4394200" y="4292600"/>
          <p14:tracePt t="197202" x="4394200" y="4286250"/>
          <p14:tracePt t="197206" x="4394200" y="4279900"/>
          <p14:tracePt t="197218" x="4400550" y="4279900"/>
          <p14:tracePt t="197304" x="4400550" y="4273550"/>
          <p14:tracePt t="197526" x="4413250" y="4273550"/>
          <p14:tracePt t="197534" x="4438650" y="4279900"/>
          <p14:tracePt t="197554" x="4445000" y="4279900"/>
          <p14:tracePt t="197562" x="4451350" y="4279900"/>
          <p14:tracePt t="197579" x="4464050" y="4279900"/>
          <p14:tracePt t="197596" x="4489450" y="4279900"/>
          <p14:tracePt t="197612" x="4527550" y="4279900"/>
          <p14:tracePt t="197629" x="4578350" y="4279900"/>
          <p14:tracePt t="197646" x="4641850" y="4279900"/>
          <p14:tracePt t="197662" x="4660900" y="4279900"/>
          <p14:tracePt t="197679" x="4667250" y="4279900"/>
          <p14:tracePt t="197719" x="4673600" y="4279900"/>
          <p14:tracePt t="197729" x="4673600" y="4286250"/>
          <p14:tracePt t="197746" x="4686300" y="4286250"/>
          <p14:tracePt t="197823" x="4692650" y="4286250"/>
          <p14:tracePt t="197832" x="4699000" y="4292600"/>
          <p14:tracePt t="197839" x="4711700" y="4292600"/>
          <p14:tracePt t="197855" x="4724400" y="4292600"/>
          <p14:tracePt t="197862" x="4730750" y="4292600"/>
          <p14:tracePt t="197899" x="4743450" y="4292600"/>
          <p14:tracePt t="197920" x="4749800" y="4292600"/>
          <p14:tracePt t="197930" x="4762500" y="4292600"/>
          <p14:tracePt t="197946" x="4781550" y="4273550"/>
          <p14:tracePt t="197962" x="4800600" y="4235450"/>
          <p14:tracePt t="197979" x="4813300" y="4216400"/>
          <p14:tracePt t="197996" x="4819650" y="4203700"/>
          <p14:tracePt t="198012" x="4832350" y="4178300"/>
          <p14:tracePt t="198029" x="4845050" y="4133850"/>
          <p14:tracePt t="198046" x="4864100" y="4089400"/>
          <p14:tracePt t="198047" x="4870450" y="4070350"/>
          <p14:tracePt t="198065" x="4870450" y="4032250"/>
          <p14:tracePt t="198083" x="4870450" y="4013200"/>
          <p14:tracePt t="198098" x="4870450" y="3987800"/>
          <p14:tracePt t="198129" x="4870450" y="3968750"/>
          <p14:tracePt t="198146" x="4864100" y="3937000"/>
          <p14:tracePt t="198163" x="4851400" y="3892550"/>
          <p14:tracePt t="198179" x="4838700" y="3873500"/>
          <p14:tracePt t="198196" x="4819650" y="3848100"/>
          <p14:tracePt t="198212" x="4813300" y="3835400"/>
          <p14:tracePt t="198255" x="4806950" y="3829050"/>
          <p14:tracePt t="198263" x="4800600" y="3829050"/>
          <p14:tracePt t="198279" x="4781550" y="3816350"/>
          <p14:tracePt t="198296" x="4749800" y="3810000"/>
          <p14:tracePt t="198313" x="4737100" y="3803650"/>
          <p14:tracePt t="198329" x="4730750" y="3803650"/>
          <p14:tracePt t="198346" x="4718050" y="3803650"/>
          <p14:tracePt t="198363" x="4673600" y="3803650"/>
          <p14:tracePt t="198379" x="4610100" y="3816350"/>
          <p14:tracePt t="198396" x="4514850" y="3854450"/>
          <p14:tracePt t="198413" x="4470400" y="3892550"/>
          <p14:tracePt t="198429" x="4451350" y="3917950"/>
          <p14:tracePt t="198446" x="4451350" y="3956050"/>
          <p14:tracePt t="198447" x="4451350" y="3981450"/>
          <p14:tracePt t="198462" x="4451350" y="4019550"/>
          <p14:tracePt t="198479" x="4451350" y="4051300"/>
          <p14:tracePt t="198496" x="4451350" y="4095750"/>
          <p14:tracePt t="198513" x="4451350" y="4140200"/>
          <p14:tracePt t="198529" x="4451350" y="4178300"/>
          <p14:tracePt t="198546" x="4451350" y="4210050"/>
          <p14:tracePt t="198563" x="4451350" y="4241800"/>
          <p14:tracePt t="198579" x="4457700" y="4260850"/>
          <p14:tracePt t="198596" x="4464050" y="4279900"/>
          <p14:tracePt t="198613" x="4464050" y="4292600"/>
          <p14:tracePt t="198618" x="4476750" y="4298950"/>
          <p14:tracePt t="198629" x="4476750" y="4305300"/>
          <p14:tracePt t="198646" x="4483100" y="4311650"/>
          <p14:tracePt t="199286" x="4495800" y="4311650"/>
          <p14:tracePt t="199304" x="4508500" y="4298950"/>
          <p14:tracePt t="199311" x="4514850" y="4298950"/>
          <p14:tracePt t="199321" x="4533900" y="4279900"/>
          <p14:tracePt t="199329" x="4565650" y="4273550"/>
          <p14:tracePt t="199346" x="4635500" y="4248150"/>
          <p14:tracePt t="199363" x="4699000" y="4229100"/>
          <p14:tracePt t="199380" x="4718050" y="4222750"/>
          <p14:tracePt t="199396" x="4724400" y="4222750"/>
          <p14:tracePt t="199520" x="4737100" y="4210050"/>
          <p14:tracePt t="199526" x="4743450" y="4210050"/>
          <p14:tracePt t="199538" x="4749800" y="4197350"/>
          <p14:tracePt t="199546" x="4762500" y="4191000"/>
          <p14:tracePt t="199563" x="4781550" y="4171950"/>
          <p14:tracePt t="199580" x="4806950" y="4146550"/>
          <p14:tracePt t="199596" x="4845050" y="4108450"/>
          <p14:tracePt t="199614" x="4883150" y="4076700"/>
          <p14:tracePt t="199630" x="4908550" y="4057650"/>
          <p14:tracePt t="199631" x="4940300" y="4051300"/>
          <p14:tracePt t="199646" x="4959350" y="4044950"/>
          <p14:tracePt t="199663" x="5016500" y="4019550"/>
          <p14:tracePt t="199680" x="5029200" y="4006850"/>
          <p14:tracePt t="199911" x="5035550" y="4006850"/>
          <p14:tracePt t="199918" x="5048250" y="4006850"/>
          <p14:tracePt t="199930" x="5054600" y="4006850"/>
          <p14:tracePt t="199946" x="5092700" y="4006850"/>
          <p14:tracePt t="199963" x="5118100" y="4013200"/>
          <p14:tracePt t="199980" x="5137150" y="4025900"/>
          <p14:tracePt t="199996" x="5149850" y="4032250"/>
          <p14:tracePt t="200039" x="5156200" y="4032250"/>
          <p14:tracePt t="200046" x="5162550" y="4032250"/>
          <p14:tracePt t="200063" x="5168900" y="4032250"/>
          <p14:tracePt t="200079" x="5168900" y="4038600"/>
          <p14:tracePt t="200096" x="5181600" y="4038600"/>
          <p14:tracePt t="200113" x="5187950" y="4044950"/>
          <p14:tracePt t="200129" x="5194300" y="4044950"/>
          <p14:tracePt t="200146" x="5200650" y="4044950"/>
          <p14:tracePt t="200163" x="5219700" y="4044950"/>
          <p14:tracePt t="200180" x="5232400" y="4044950"/>
          <p14:tracePt t="200197" x="5238750" y="4044950"/>
          <p14:tracePt t="200229" x="5245100" y="4044950"/>
          <p14:tracePt t="200246" x="5257800" y="4044950"/>
          <p14:tracePt t="200264" x="5264150" y="4038600"/>
          <p14:tracePt t="200280" x="5264150" y="4032250"/>
          <p14:tracePt t="200297" x="5270500" y="4019550"/>
          <p14:tracePt t="200313" x="5276850" y="4006850"/>
          <p14:tracePt t="200330" x="5276850" y="3987800"/>
          <p14:tracePt t="200347" x="5283200" y="3949700"/>
          <p14:tracePt t="200363" x="5289550" y="3917950"/>
          <p14:tracePt t="200380" x="5295900" y="3892550"/>
          <p14:tracePt t="200396" x="5295900" y="3873500"/>
          <p14:tracePt t="200413" x="5295900" y="3860800"/>
          <p14:tracePt t="200430" x="5295900" y="3854450"/>
          <p14:tracePt t="200446" x="5295900" y="3841750"/>
          <p14:tracePt t="200480" x="5295900" y="3822700"/>
          <p14:tracePt t="200496" x="5295900" y="3816350"/>
          <p14:tracePt t="200513" x="5289550" y="3810000"/>
          <p14:tracePt t="200530" x="5270500" y="3790950"/>
          <p14:tracePt t="200546" x="5245100" y="3778250"/>
          <p14:tracePt t="200563" x="5213350" y="3759200"/>
          <p14:tracePt t="200580" x="5194300" y="3746500"/>
          <p14:tracePt t="200597" x="5181600" y="3740150"/>
          <p14:tracePt t="200614" x="5168900" y="3727450"/>
          <p14:tracePt t="200630" x="5162550" y="3721100"/>
          <p14:tracePt t="200647" x="5143500" y="3695700"/>
          <p14:tracePt t="200664" x="5092700" y="3683000"/>
          <p14:tracePt t="200680" x="5035550" y="3670300"/>
          <p14:tracePt t="200697" x="4978400" y="3657600"/>
          <p14:tracePt t="200713" x="4965700" y="3651250"/>
          <p14:tracePt t="200747" x="4959350" y="3651250"/>
          <p14:tracePt t="200780" x="4946650" y="3651250"/>
          <p14:tracePt t="200796" x="4914900" y="3651250"/>
          <p14:tracePt t="200813" x="4851400" y="3663950"/>
          <p14:tracePt t="200814" x="4826000" y="3683000"/>
          <p14:tracePt t="200830" x="4794250" y="3714750"/>
          <p14:tracePt t="200847" x="4781550" y="3727450"/>
          <p14:tracePt t="200864" x="4762500" y="3752850"/>
          <p14:tracePt t="200880" x="4756150" y="3759200"/>
          <p14:tracePt t="200897" x="4756150" y="3790950"/>
          <p14:tracePt t="200913" x="4756150" y="3822700"/>
          <p14:tracePt t="200930" x="4743450" y="3879850"/>
          <p14:tracePt t="200947" x="4743450" y="3930650"/>
          <p14:tracePt t="200964" x="4743450" y="3981450"/>
          <p14:tracePt t="200980" x="4743450" y="4006850"/>
          <p14:tracePt t="200996" x="4768850" y="4032250"/>
          <p14:tracePt t="201013" x="4794250" y="4051300"/>
          <p14:tracePt t="201030" x="4806950" y="4057650"/>
          <p14:tracePt t="201047" x="4819650" y="4057650"/>
          <p14:tracePt t="201089" x="4826000" y="4070350"/>
          <p14:tracePt t="201104" x="4832350" y="4070350"/>
          <p14:tracePt t="201114" x="4845050" y="4070350"/>
          <p14:tracePt t="201130" x="4857750" y="4070350"/>
          <p14:tracePt t="201147" x="4870450" y="4070350"/>
          <p14:tracePt t="201163" x="4889500" y="4070350"/>
          <p14:tracePt t="201180" x="4921250" y="4070350"/>
          <p14:tracePt t="201198" x="4997450" y="4064000"/>
          <p14:tracePt t="201213" x="5168900" y="4057650"/>
          <p14:tracePt t="201230" x="5391150" y="4038600"/>
          <p14:tracePt t="201247" x="5721350" y="3994150"/>
          <p14:tracePt t="201263" x="5905500" y="3981450"/>
          <p14:tracePt t="201280" x="6096000" y="3981450"/>
          <p14:tracePt t="201297" x="6311900" y="3981450"/>
          <p14:tracePt t="201314" x="6559550" y="3981450"/>
          <p14:tracePt t="201330" x="6819900" y="3981450"/>
          <p14:tracePt t="201347" x="6997700" y="3981450"/>
          <p14:tracePt t="201364" x="7118350" y="3981450"/>
          <p14:tracePt t="201380" x="7188200" y="3981450"/>
          <p14:tracePt t="201397" x="7270750" y="3987800"/>
          <p14:tracePt t="201413" x="7353300" y="4000500"/>
          <p14:tracePt t="201430" x="7423150" y="4006850"/>
          <p14:tracePt t="201431" x="7448550" y="4006850"/>
          <p14:tracePt t="201447" x="7467600" y="4006850"/>
          <p14:tracePt t="201480" x="7467600" y="4013200"/>
          <p14:tracePt t="201497" x="7486650" y="4013200"/>
          <p14:tracePt t="201514" x="7537450" y="4038600"/>
          <p14:tracePt t="201530" x="7562850" y="4051300"/>
          <p14:tracePt t="201547" x="7575550" y="4057650"/>
          <p14:tracePt t="201590" x="7575550" y="4064000"/>
          <p14:tracePt t="201599" x="7575550" y="4076700"/>
          <p14:tracePt t="201614" x="7600950" y="4114800"/>
          <p14:tracePt t="201630" x="7613650" y="4140200"/>
          <p14:tracePt t="201663" x="7620000" y="4146550"/>
          <p14:tracePt t="201680" x="7632700" y="4159250"/>
          <p14:tracePt t="201697" x="7715250" y="4178300"/>
          <p14:tracePt t="201713" x="7867650" y="4203700"/>
          <p14:tracePt t="201730" x="8013700" y="4222750"/>
          <p14:tracePt t="201747" x="8089900" y="4222750"/>
          <p14:tracePt t="201763" x="8096250" y="4222750"/>
          <p14:tracePt t="201780" x="8096250" y="4216400"/>
          <p14:tracePt t="201797" x="8089900" y="4191000"/>
          <p14:tracePt t="201798" x="8051800" y="4178300"/>
          <p14:tracePt t="201814" x="8032750" y="4171950"/>
          <p14:tracePt t="201830" x="8013700" y="4165600"/>
          <p14:tracePt t="201879" x="8007350" y="4159250"/>
          <p14:tracePt t="201900" x="8001000" y="4152900"/>
          <p14:tracePt t="201914" x="8001000" y="4146550"/>
          <p14:tracePt t="201943" x="7994650" y="4146550"/>
          <p14:tracePt t="201954" x="7994650" y="4152900"/>
          <p14:tracePt t="201963" x="7994650" y="4159250"/>
          <p14:tracePt t="201980" x="7988300" y="4197350"/>
          <p14:tracePt t="201997" x="7956550" y="4222750"/>
          <p14:tracePt t="202014" x="7893050" y="4229100"/>
          <p14:tracePt t="202030" x="7816850" y="4235450"/>
          <p14:tracePt t="202047" x="7810500" y="4235450"/>
          <p14:tracePt t="202081" x="7810500" y="4210050"/>
          <p14:tracePt t="202097" x="7810500" y="4184650"/>
          <p14:tracePt t="202114" x="7810500" y="4165600"/>
          <p14:tracePt t="202130" x="7804150" y="4159250"/>
          <p14:tracePt t="202207" x="7797800" y="4178300"/>
          <p14:tracePt t="202215" x="7791450" y="4184650"/>
          <p14:tracePt t="202222" x="7785100" y="4191000"/>
          <p14:tracePt t="202304" x="7785100" y="4184650"/>
          <p14:tracePt t="202321" x="7785100" y="4178300"/>
          <p14:tracePt t="202407" x="7785100" y="4184650"/>
          <p14:tracePt t="202415" x="7785100" y="4191000"/>
          <p14:tracePt t="202423" x="7778750" y="4203700"/>
          <p14:tracePt t="202431" x="7772400" y="4216400"/>
          <p14:tracePt t="202447" x="7759700" y="4222750"/>
          <p14:tracePt t="202534" x="7759700" y="4216400"/>
          <p14:tracePt t="202639" x="7759700" y="4222750"/>
          <p14:tracePt t="204231" x="7753350" y="4222750"/>
          <p14:tracePt t="204242" x="7747000" y="4222750"/>
          <p14:tracePt t="204248" x="7721600" y="4222750"/>
          <p14:tracePt t="204265" x="7632700" y="4222750"/>
          <p14:tracePt t="204281" x="7493000" y="4222750"/>
          <p14:tracePt t="204298" x="7321550" y="4222750"/>
          <p14:tracePt t="204314" x="7150100" y="4222750"/>
          <p14:tracePt t="204331" x="6978650" y="4222750"/>
          <p14:tracePt t="204348" x="6826250" y="4222750"/>
          <p14:tracePt t="204364" x="6692900" y="4222750"/>
          <p14:tracePt t="204381" x="6546850" y="4222750"/>
          <p14:tracePt t="204382" x="6483350" y="4222750"/>
          <p14:tracePt t="204398" x="6432550" y="4222750"/>
          <p14:tracePt t="204415" x="6254750" y="4222750"/>
          <p14:tracePt t="204431" x="6165850" y="4222750"/>
          <p14:tracePt t="204448" x="6089650" y="4222750"/>
          <p14:tracePt t="204465" x="6013450" y="4222750"/>
          <p14:tracePt t="204481" x="5911850" y="4222750"/>
          <p14:tracePt t="204498" x="5835650" y="4222750"/>
          <p14:tracePt t="204514" x="5759450" y="4222750"/>
          <p14:tracePt t="204531" x="5715000" y="4216400"/>
          <p14:tracePt t="204548" x="5683250" y="4210050"/>
          <p14:tracePt t="204564" x="5638800" y="4203700"/>
          <p14:tracePt t="204581" x="5549900" y="4197350"/>
          <p14:tracePt t="204583" x="5499100" y="4191000"/>
          <p14:tracePt t="204598" x="5454650" y="4178300"/>
          <p14:tracePt t="204615" x="5384800" y="4165600"/>
          <p14:tracePt t="204631" x="5346700" y="4159250"/>
          <p14:tracePt t="204648" x="5295900" y="4140200"/>
          <p14:tracePt t="204665" x="5251450" y="4140200"/>
          <p14:tracePt t="204681" x="5200650" y="4140200"/>
          <p14:tracePt t="204698" x="5149850" y="4140200"/>
          <p14:tracePt t="204715" x="5111750" y="4140200"/>
          <p14:tracePt t="204731" x="5067300" y="4140200"/>
          <p14:tracePt t="204748" x="5035550" y="4140200"/>
          <p14:tracePt t="204765" x="5016500" y="4140200"/>
          <p14:tracePt t="204781" x="4991100" y="4140200"/>
          <p14:tracePt t="204798" x="4946650" y="4140200"/>
          <p14:tracePt t="204815" x="4895850" y="4140200"/>
          <p14:tracePt t="204831" x="4883150" y="4140200"/>
          <p14:tracePt t="204848" x="4876800" y="4140200"/>
          <p14:tracePt t="204865" x="4857750" y="4140200"/>
          <p14:tracePt t="204881" x="4845050" y="4146550"/>
          <p14:tracePt t="204898" x="4826000" y="4178300"/>
          <p14:tracePt t="204915" x="4813300" y="4216400"/>
          <p14:tracePt t="204931" x="4800600" y="4241800"/>
          <p14:tracePt t="204948" x="4800600" y="4292600"/>
          <p14:tracePt t="204965" x="4800600" y="4375150"/>
          <p14:tracePt t="204966" x="4800600" y="4406900"/>
          <p14:tracePt t="204981" x="4800600" y="4432300"/>
          <p14:tracePt t="204998" x="4851400" y="4495800"/>
          <p14:tracePt t="204999" x="4889500" y="4514850"/>
          <p14:tracePt t="205015" x="4959350" y="4540250"/>
          <p14:tracePt t="205031" x="5029200" y="4559300"/>
          <p14:tracePt t="205048" x="5054600" y="4565650"/>
          <p14:tracePt t="205065" x="5092700" y="4565650"/>
          <p14:tracePt t="205081" x="5137150" y="4565650"/>
          <p14:tracePt t="205098" x="5162550" y="4565650"/>
          <p14:tracePt t="205115" x="5181600" y="4559300"/>
          <p14:tracePt t="205131" x="5194300" y="4552950"/>
          <p14:tracePt t="205148" x="5207000" y="4546600"/>
          <p14:tracePt t="205181" x="5213350" y="4540250"/>
          <p14:tracePt t="205199" x="5219700" y="4533900"/>
          <p14:tracePt t="205215" x="5226050" y="4527550"/>
          <p14:tracePt t="205231" x="5245100" y="4508500"/>
          <p14:tracePt t="205248" x="5257800" y="4483100"/>
          <p14:tracePt t="205265" x="5270500" y="4470400"/>
          <p14:tracePt t="205281" x="5276850" y="4470400"/>
          <p14:tracePt t="205606" x="5270500" y="4457700"/>
          <p14:tracePt t="205639" x="5257800" y="4457700"/>
          <p14:tracePt t="205656" x="5251450" y="4451350"/>
          <p14:tracePt t="205678" x="5245100" y="4451350"/>
          <p14:tracePt t="205774" x="5238750" y="4451350"/>
          <p14:tracePt t="205783" x="5232400" y="4451350"/>
          <p14:tracePt t="205896" x="5245100" y="4457700"/>
          <p14:tracePt t="205903" x="5270500" y="4464050"/>
          <p14:tracePt t="205915" x="5289550" y="4464050"/>
          <p14:tracePt t="205932" x="5321300" y="4470400"/>
          <p14:tracePt t="205949" x="5340350" y="4470400"/>
          <p14:tracePt t="205965" x="5365750" y="4483100"/>
          <p14:tracePt t="205982" x="5384800" y="4483100"/>
          <p14:tracePt t="205998" x="5480050" y="4489450"/>
          <p14:tracePt t="206015" x="5543550" y="4489450"/>
          <p14:tracePt t="206032" x="5588000" y="4489450"/>
          <p14:tracePt t="206049" x="5607050" y="4489450"/>
          <p14:tracePt t="206065" x="5626100" y="4483100"/>
          <p14:tracePt t="206082" x="5645150" y="4476750"/>
          <p14:tracePt t="206098" x="5683250" y="4438650"/>
          <p14:tracePt t="206116" x="5746750" y="4375150"/>
          <p14:tracePt t="206132" x="5791200" y="4330700"/>
          <p14:tracePt t="206148" x="5854700" y="4273550"/>
          <p14:tracePt t="206150" x="5867400" y="4260850"/>
          <p14:tracePt t="206165" x="5880100" y="4229100"/>
          <p14:tracePt t="206166" x="5886450" y="4222750"/>
          <p14:tracePt t="206182" x="5899150" y="4197350"/>
          <p14:tracePt t="206200" x="5943600" y="4102100"/>
          <p14:tracePt t="206215" x="5975350" y="4025900"/>
          <p14:tracePt t="206232" x="5988050" y="3968750"/>
          <p14:tracePt t="206248" x="5988050" y="3943350"/>
          <p14:tracePt t="206267" x="5988050" y="3930650"/>
          <p14:tracePt t="206284" x="5988050" y="3911600"/>
          <p14:tracePt t="206299" x="5975350" y="3886200"/>
          <p14:tracePt t="206315" x="5943600" y="3860800"/>
          <p14:tracePt t="206332" x="5892800" y="3822700"/>
          <p14:tracePt t="206348" x="5829300" y="3790950"/>
          <p14:tracePt t="206365" x="5740400" y="3771900"/>
          <p14:tracePt t="206385" x="5645150" y="3759200"/>
          <p14:tracePt t="206390" x="5588000" y="3733800"/>
          <p14:tracePt t="206409" x="5416550" y="3702050"/>
          <p14:tracePt t="206432" x="5251450" y="3657600"/>
          <p14:tracePt t="206449" x="5143500" y="3632200"/>
          <p14:tracePt t="206465" x="5048250" y="3600450"/>
          <p14:tracePt t="206482" x="4940300" y="3581400"/>
          <p14:tracePt t="206498" x="4832350" y="3581400"/>
          <p14:tracePt t="206515" x="4730750" y="3581400"/>
          <p14:tracePt t="206532" x="4622800" y="3581400"/>
          <p14:tracePt t="206549" x="4502150" y="3581400"/>
          <p14:tracePt t="206550" x="4432300" y="3581400"/>
          <p14:tracePt t="206565" x="4375150" y="3581400"/>
          <p14:tracePt t="206582" x="4273550" y="3600450"/>
          <p14:tracePt t="206583" x="4210050" y="3606800"/>
          <p14:tracePt t="206598" x="4114800" y="3619500"/>
          <p14:tracePt t="206615" x="4006850" y="3651250"/>
          <p14:tracePt t="206632" x="3905250" y="3683000"/>
          <p14:tracePt t="206649" x="3816350" y="3708400"/>
          <p14:tracePt t="206665" x="3740150" y="3746500"/>
          <p14:tracePt t="206682" x="3689350" y="3790950"/>
          <p14:tracePt t="206699" x="3689350" y="3822700"/>
          <p14:tracePt t="206715" x="3683000" y="3860800"/>
          <p14:tracePt t="206732" x="3683000" y="3898900"/>
          <p14:tracePt t="206749" x="3683000" y="3937000"/>
          <p14:tracePt t="206766" x="3702050" y="3994150"/>
          <p14:tracePt t="206782" x="3746500" y="4057650"/>
          <p14:tracePt t="206799" x="3816350" y="4159250"/>
          <p14:tracePt t="206815" x="3886200" y="4216400"/>
          <p14:tracePt t="206833" x="4006850" y="4254500"/>
          <p14:tracePt t="206849" x="4165600" y="4305300"/>
          <p14:tracePt t="206865" x="4298950" y="4337050"/>
          <p14:tracePt t="206882" x="4406900" y="4349750"/>
          <p14:tracePt t="206899" x="4470400" y="4356100"/>
          <p14:tracePt t="206915" x="4521200" y="4368800"/>
          <p14:tracePt t="206932" x="4591050" y="4375150"/>
          <p14:tracePt t="206949" x="4686300" y="4375150"/>
          <p14:tracePt t="206950" x="4718050" y="4375150"/>
          <p14:tracePt t="206965" x="4737100" y="4375150"/>
          <p14:tracePt t="207062" x="4743450" y="4375150"/>
          <p14:tracePt t="207072" x="4749800" y="4375150"/>
          <p14:tracePt t="207079" x="4756150" y="4375150"/>
          <p14:tracePt t="207089" x="4762500" y="4375150"/>
          <p14:tracePt t="207099" x="4768850" y="4362450"/>
          <p14:tracePt t="207116" x="4787900" y="4337050"/>
          <p14:tracePt t="207132" x="4806950" y="4311650"/>
          <p14:tracePt t="207149" x="4813300" y="4305300"/>
          <p14:tracePt t="207166" x="4838700" y="4298950"/>
          <p14:tracePt t="211359" x="4838700" y="4292600"/>
          <p14:tracePt t="211367" x="4819650" y="4292600"/>
          <p14:tracePt t="211384" x="4762500" y="4292600"/>
          <p14:tracePt t="211400" x="4724400" y="4286250"/>
          <p14:tracePt t="211417" x="4718050" y="4279900"/>
          <p14:tracePt t="211434" x="4718050" y="4241800"/>
          <p14:tracePt t="211450" x="4794250" y="4127500"/>
          <p14:tracePt t="211467" x="4902200" y="4070350"/>
          <p14:tracePt t="211483" x="5067300" y="4032250"/>
          <p14:tracePt t="211500" x="5207000" y="3994150"/>
          <p14:tracePt t="211517" x="5308600" y="3956050"/>
          <p14:tracePt t="211534" x="5346700" y="3956050"/>
          <p14:tracePt t="211535" x="5365750" y="3943350"/>
          <p14:tracePt t="211590" x="5359400" y="3943350"/>
          <p14:tracePt t="211598" x="5327650" y="3943350"/>
          <p14:tracePt t="211608" x="5295900" y="3949700"/>
          <p14:tracePt t="211617" x="5226050" y="3975100"/>
          <p14:tracePt t="211634" x="5054600" y="4051300"/>
          <p14:tracePt t="211650" x="4743450" y="4203700"/>
          <p14:tracePt t="211667" x="4267200" y="4375150"/>
          <p14:tracePt t="211684" x="3683000" y="4546600"/>
          <p14:tracePt t="211700" x="3060700" y="4743450"/>
          <p14:tracePt t="211717" x="2476500" y="4927600"/>
          <p14:tracePt t="211734" x="1930400" y="5156200"/>
          <p14:tracePt t="211735" x="1644650" y="5295900"/>
          <p14:tracePt t="211750" x="1339850" y="5473700"/>
          <p14:tracePt t="211767" x="679450" y="5854700"/>
          <p14:tracePt t="211784" x="317500" y="6096000"/>
          <p14:tracePt t="211801" x="6350" y="6318250"/>
          <p14:tracePt t="212511" x="1016000" y="6851650"/>
          <p14:tracePt t="212518" x="1041400" y="6851650"/>
          <p14:tracePt t="212534" x="1060450" y="6851650"/>
          <p14:tracePt t="212551" x="1168400" y="6851650"/>
          <p14:tracePt t="212567" x="1333500" y="6851650"/>
          <p14:tracePt t="212584" x="1517650" y="6851650"/>
          <p14:tracePt t="212601" x="1663700" y="6838950"/>
          <p14:tracePt t="212617" x="1733550" y="6819900"/>
          <p14:tracePt t="212634" x="1758950" y="6813550"/>
          <p14:tracePt t="212651" x="1828800" y="6807200"/>
          <p14:tracePt t="212667" x="1974850" y="6807200"/>
          <p14:tracePt t="212684" x="2222500" y="6769100"/>
          <p14:tracePt t="212701" x="2546350" y="6711950"/>
          <p14:tracePt t="212717" x="2743200" y="6667500"/>
          <p14:tracePt t="212719" x="2781300" y="6661150"/>
          <p14:tracePt t="212734" x="2794000" y="6654800"/>
          <p14:tracePt t="212767" x="2806700" y="6654800"/>
          <p14:tracePt t="212784" x="2832100" y="6654800"/>
          <p14:tracePt t="212801" x="2876550" y="6654800"/>
          <p14:tracePt t="212817" x="2914650" y="6642100"/>
          <p14:tracePt t="212834" x="2921000" y="6642100"/>
          <p14:tracePt t="212867" x="2933700" y="6642100"/>
          <p14:tracePt t="212884" x="2978150" y="6642100"/>
          <p14:tracePt t="212900" x="3035300" y="6642100"/>
          <p14:tracePt t="212902" x="3054350" y="6642100"/>
          <p14:tracePt t="212917" x="3060700" y="6642100"/>
          <p14:tracePt t="212991" x="3073400" y="6642100"/>
          <p14:tracePt t="212999" x="3092450" y="6629400"/>
          <p14:tracePt t="213017" x="3105150" y="6623050"/>
          <p14:tracePt t="213034" x="3117850" y="6610350"/>
          <p14:tracePt t="213051" x="3124200" y="6604000"/>
          <p14:tracePt t="213084" x="3162300" y="6604000"/>
          <p14:tracePt t="213101" x="3206750" y="6604000"/>
          <p14:tracePt t="213118" x="3232150" y="6597650"/>
          <p14:tracePt t="213151" x="3238500" y="6591300"/>
          <p14:tracePt t="213184" x="3238500" y="6584950"/>
          <p14:tracePt t="213201" x="3225800" y="6584950"/>
          <p14:tracePt t="213218" x="3206750" y="6584950"/>
          <p14:tracePt t="213234" x="3143250" y="6584950"/>
          <p14:tracePt t="213251" x="3009900" y="6584950"/>
          <p14:tracePt t="213267" x="2857500" y="6584950"/>
          <p14:tracePt t="213284" x="2692400" y="6584950"/>
          <p14:tracePt t="213301" x="2565400" y="6591300"/>
          <p14:tracePt t="213317" x="2451100" y="6610350"/>
          <p14:tracePt t="213334" x="2330450" y="6623050"/>
          <p14:tracePt t="213351" x="2222500" y="6642100"/>
          <p14:tracePt t="213367" x="2095500" y="6642100"/>
          <p14:tracePt t="213384" x="1949450" y="6642100"/>
          <p14:tracePt t="213401" x="1835150" y="6642100"/>
          <p14:tracePt t="213417" x="1752600" y="6642100"/>
          <p14:tracePt t="213434" x="1689100" y="6642100"/>
          <p14:tracePt t="213451" x="1631950" y="6642100"/>
          <p14:tracePt t="213467" x="1562100" y="6642100"/>
          <p14:tracePt t="213484" x="1479550" y="6629400"/>
          <p14:tracePt t="213501" x="1384300" y="6623050"/>
          <p14:tracePt t="213518" x="1308100" y="6623050"/>
          <p14:tracePt t="213519" x="1282700" y="6623050"/>
          <p14:tracePt t="213534" x="1219200" y="6623050"/>
          <p14:tracePt t="213551" x="1130300" y="6623050"/>
          <p14:tracePt t="213568" x="1022350" y="6629400"/>
          <p14:tracePt t="213584" x="933450" y="6654800"/>
          <p14:tracePt t="213902" x="1123950" y="6731000"/>
          <p14:tracePt t="213918" x="1206500" y="6737350"/>
          <p14:tracePt t="213934" x="1466850" y="6737350"/>
          <p14:tracePt t="213951" x="1568450" y="6737350"/>
          <p14:tracePt t="213968" x="1600200" y="6737350"/>
          <p14:tracePt t="214008" x="1606550" y="6737350"/>
          <p14:tracePt t="214025" x="1606550" y="6731000"/>
          <p14:tracePt t="214041" x="1619250" y="6718300"/>
          <p14:tracePt t="214051" x="1619250" y="6711950"/>
          <p14:tracePt t="214068" x="1619250" y="6705600"/>
          <p14:tracePt t="214085" x="1619250" y="6692900"/>
          <p14:tracePt t="214101" x="1619250" y="6686550"/>
          <p14:tracePt t="214175" x="1619250" y="6680200"/>
          <p14:tracePt t="214182" x="1612900" y="6680200"/>
          <p14:tracePt t="214193" x="1612900" y="6673850"/>
          <p14:tracePt t="214247" x="1612900" y="6667500"/>
          <p14:tracePt t="214258" x="1612900" y="6661150"/>
          <p14:tracePt t="214262" x="1612900" y="6654800"/>
          <p14:tracePt t="214275" x="1612900" y="6635750"/>
          <p14:tracePt t="214284" x="1612900" y="6629400"/>
          <p14:tracePt t="214301" x="1612900" y="6610350"/>
          <p14:tracePt t="214318" x="1612900" y="6584950"/>
          <p14:tracePt t="214319" x="1612900" y="6572250"/>
          <p14:tracePt t="214340" x="1612900" y="6565900"/>
          <p14:tracePt t="214342" x="1612900" y="6553200"/>
          <p14:tracePt t="214400" x="1612900" y="6546850"/>
          <p14:tracePt t="214418" x="1619250" y="6546850"/>
          <p14:tracePt t="214434" x="1657350" y="6546850"/>
          <p14:tracePt t="214451" x="1695450" y="6546850"/>
          <p14:tracePt t="214468" x="1739900" y="6546850"/>
          <p14:tracePt t="214485" x="1778000" y="6553200"/>
          <p14:tracePt t="214501" x="1828800" y="6565900"/>
          <p14:tracePt t="214518" x="1873250" y="6578600"/>
          <p14:tracePt t="214519" x="1905000" y="6584950"/>
          <p14:tracePt t="214535" x="1943100" y="6591300"/>
          <p14:tracePt t="214551" x="1949450" y="6591300"/>
          <p14:tracePt t="214662" x="1955800" y="6591300"/>
          <p14:tracePt t="214720" x="1955800" y="6584950"/>
          <p14:tracePt t="214790" x="1955800" y="6578600"/>
          <p14:tracePt t="214815" x="1962150" y="6578600"/>
          <p14:tracePt t="214831" x="1968500" y="6578600"/>
          <p14:tracePt t="214841" x="1968500" y="6572250"/>
          <p14:tracePt t="214848" x="1974850" y="6572250"/>
          <p14:tracePt t="214863" x="1981200" y="6572250"/>
          <p14:tracePt t="214911" x="1987550" y="6572250"/>
          <p14:tracePt t="214927" x="1993900" y="6572250"/>
          <p14:tracePt t="214935" x="2006600" y="6572250"/>
          <p14:tracePt t="214943" x="2006600" y="6565900"/>
          <p14:tracePt t="214975" x="2012950" y="6565900"/>
          <p14:tracePt t="214982" x="2019300" y="6546850"/>
          <p14:tracePt t="214994" x="2019300" y="6540500"/>
          <p14:tracePt t="215240" x="2025650" y="6540500"/>
          <p14:tracePt t="215246" x="2038350" y="6540500"/>
          <p14:tracePt t="215258" x="2044700" y="6553200"/>
          <p14:tracePt t="215268" x="2051050" y="6553200"/>
          <p14:tracePt t="215390" x="2051050" y="6559550"/>
          <p14:tracePt t="215489" x="2057400" y="6559550"/>
          <p14:tracePt t="215502" x="2070100" y="6559550"/>
          <p14:tracePt t="215510" x="2089150" y="6559550"/>
          <p14:tracePt t="215519" x="2114550" y="6553200"/>
          <p14:tracePt t="215535" x="2190750" y="6521450"/>
          <p14:tracePt t="215552" x="2254250" y="6496050"/>
          <p14:tracePt t="215568" x="2305050" y="6451600"/>
          <p14:tracePt t="215585" x="2336800" y="6426200"/>
          <p14:tracePt t="215602" x="2381250" y="6388100"/>
          <p14:tracePt t="215618" x="2476500" y="6318250"/>
          <p14:tracePt t="215635" x="2609850" y="6216650"/>
          <p14:tracePt t="215652" x="2844800" y="6051550"/>
          <p14:tracePt t="215668" x="3105150" y="5892800"/>
          <p14:tracePt t="215685" x="3333750" y="5765800"/>
          <p14:tracePt t="215686" x="3448050" y="5702300"/>
          <p14:tracePt t="215702" x="3524250" y="5664200"/>
          <p14:tracePt t="215718" x="3727450" y="5543550"/>
          <p14:tracePt t="215735" x="3854450" y="5461000"/>
          <p14:tracePt t="215752" x="4000500" y="5384800"/>
          <p14:tracePt t="215769" x="4171950" y="5346700"/>
          <p14:tracePt t="215785" x="4381500" y="5334000"/>
          <p14:tracePt t="215802" x="4559300" y="5346700"/>
          <p14:tracePt t="215818" x="4686300" y="5365750"/>
          <p14:tracePt t="215835" x="4768850" y="5372100"/>
          <p14:tracePt t="215852" x="4876800" y="5391150"/>
          <p14:tracePt t="215868" x="4978400" y="5403850"/>
          <p14:tracePt t="215885" x="5099050" y="5403850"/>
          <p14:tracePt t="215889" x="5156200" y="5403850"/>
          <p14:tracePt t="215902" x="5207000" y="5403850"/>
          <p14:tracePt t="215918" x="5283200" y="5403850"/>
          <p14:tracePt t="215935" x="5289550" y="5403850"/>
          <p14:tracePt t="215951" x="5295900" y="5403850"/>
          <p14:tracePt t="215968" x="5321300" y="5403850"/>
          <p14:tracePt t="215985" x="5403850" y="5422900"/>
          <p14:tracePt t="216002" x="5467350" y="5441950"/>
          <p14:tracePt t="216018" x="5480050" y="5441950"/>
          <p14:tracePt t="222670" x="5486400" y="5448300"/>
          <p14:tracePt t="222679" x="5448300" y="5454650"/>
          <p14:tracePt t="222688" x="5378450" y="5416550"/>
          <p14:tracePt t="222704" x="5245100" y="5302250"/>
          <p14:tracePt t="222721" x="5118100" y="5245100"/>
          <p14:tracePt t="222737" x="5060950" y="5219700"/>
          <p14:tracePt t="222754" x="5048250" y="5207000"/>
          <p14:tracePt t="222771" x="5048250" y="5187950"/>
          <p14:tracePt t="222787" x="5048250" y="5080000"/>
          <p14:tracePt t="222804" x="5067300" y="4781550"/>
          <p14:tracePt t="222821" x="5067300" y="4381500"/>
          <p14:tracePt t="222838" x="5067300" y="4184650"/>
          <p14:tracePt t="222854" x="5067300" y="4064000"/>
          <p14:tracePt t="222871" x="5073650" y="3879850"/>
          <p14:tracePt t="222887" x="5073650" y="3784600"/>
          <p14:tracePt t="222904" x="5073650" y="3746500"/>
          <p14:tracePt t="222921" x="5073650" y="3733800"/>
          <p14:tracePt t="223062" x="5054600" y="3740150"/>
          <p14:tracePt t="223070" x="5003800" y="3752850"/>
          <p14:tracePt t="223088" x="4819650" y="3784600"/>
          <p14:tracePt t="223104" x="4641850" y="3797300"/>
          <p14:tracePt t="223121" x="4464050" y="3829050"/>
          <p14:tracePt t="223137" x="4330700" y="3854450"/>
          <p14:tracePt t="223154" x="4267200" y="3860800"/>
          <p14:tracePt t="223171" x="4254500" y="3860800"/>
          <p14:tracePt t="223204" x="4248150" y="3860800"/>
          <p14:tracePt t="223221" x="4241800" y="3860800"/>
          <p14:tracePt t="223238" x="4203700" y="3860800"/>
          <p14:tracePt t="223254" x="4178300" y="3860800"/>
          <p14:tracePt t="223288" x="4159250" y="3860800"/>
          <p14:tracePt t="223304" x="4127500" y="3886200"/>
          <p14:tracePt t="223321" x="4038600" y="3930650"/>
          <p14:tracePt t="223338" x="3937000" y="3975100"/>
          <p14:tracePt t="223354" x="3803650" y="4025900"/>
          <p14:tracePt t="223371" x="3746500" y="4064000"/>
          <p14:tracePt t="223387" x="3702050" y="4083050"/>
          <p14:tracePt t="223404" x="3670300" y="4089400"/>
          <p14:tracePt t="223421" x="3625850" y="4102100"/>
          <p14:tracePt t="223422" x="3575050" y="4127500"/>
          <p14:tracePt t="223437" x="3536950" y="4146550"/>
          <p14:tracePt t="223454" x="3454400" y="4229100"/>
          <p14:tracePt t="223471" x="3422650" y="4279900"/>
          <p14:tracePt t="223488" x="3422650" y="4298950"/>
          <p14:tracePt t="223504" x="3422650" y="4305300"/>
          <p14:tracePt t="223537" x="3422650" y="4311650"/>
          <p14:tracePt t="223554" x="3422650" y="4324350"/>
          <p14:tracePt t="223571" x="3422650" y="4356100"/>
          <p14:tracePt t="223587" x="3454400" y="4432300"/>
          <p14:tracePt t="223604" x="3517900" y="4502150"/>
          <p14:tracePt t="223621" x="3644900" y="4559300"/>
          <p14:tracePt t="223638" x="3765550" y="4572000"/>
          <p14:tracePt t="223654" x="3841750" y="4572000"/>
          <p14:tracePt t="223718" x="3848100" y="4572000"/>
          <p14:tracePt t="223726" x="3860800" y="4572000"/>
          <p14:tracePt t="223738" x="3879850" y="4533900"/>
          <p14:tracePt t="223754" x="3911600" y="4464050"/>
          <p14:tracePt t="223771" x="3937000" y="4381500"/>
          <p14:tracePt t="223788" x="3943350" y="4318000"/>
          <p14:tracePt t="223804" x="3956050" y="4267200"/>
          <p14:tracePt t="223821" x="3956050" y="4184650"/>
          <p14:tracePt t="223822" x="3956050" y="4152900"/>
          <p14:tracePt t="223838" x="3956050" y="4108450"/>
          <p14:tracePt t="223854" x="3975100" y="3949700"/>
          <p14:tracePt t="223871" x="3975100" y="3892550"/>
          <p14:tracePt t="223888" x="3975100" y="3873500"/>
          <p14:tracePt t="223904" x="3968750" y="3854450"/>
          <p14:tracePt t="223921" x="3949700" y="3848100"/>
          <p14:tracePt t="223938" x="3943350" y="3848100"/>
          <p14:tracePt t="223954" x="3924300" y="3835400"/>
          <p14:tracePt t="223971" x="3905250" y="3829050"/>
          <p14:tracePt t="223988" x="3873500" y="3816350"/>
          <p14:tracePt t="224004" x="3790950" y="3803650"/>
          <p14:tracePt t="224021" x="3721100" y="3784600"/>
          <p14:tracePt t="224038" x="3632200" y="3778250"/>
          <p14:tracePt t="224039" x="3613150" y="3778250"/>
          <p14:tracePt t="224055" x="3581400" y="3778250"/>
          <p14:tracePt t="224071" x="3549650" y="3784600"/>
          <p14:tracePt t="224088" x="3498850" y="3803650"/>
          <p14:tracePt t="224105" x="3454400" y="3835400"/>
          <p14:tracePt t="224122" x="3384550" y="3892550"/>
          <p14:tracePt t="224138" x="3333750" y="3949700"/>
          <p14:tracePt t="224155" x="3314700" y="4006850"/>
          <p14:tracePt t="224171" x="3308350" y="4057650"/>
          <p14:tracePt t="224188" x="3302000" y="4114800"/>
          <p14:tracePt t="224204" x="3302000" y="4152900"/>
          <p14:tracePt t="224221" x="3302000" y="4203700"/>
          <p14:tracePt t="224223" x="3302000" y="4229100"/>
          <p14:tracePt t="224238" x="3302000" y="4279900"/>
          <p14:tracePt t="224239" x="3308350" y="4324350"/>
          <p14:tracePt t="224254" x="3352800" y="4406900"/>
          <p14:tracePt t="224272" x="3416300" y="4470400"/>
          <p14:tracePt t="224288" x="3473450" y="4508500"/>
          <p14:tracePt t="224305" x="3549650" y="4514850"/>
          <p14:tracePt t="224321" x="3606800" y="4514850"/>
          <p14:tracePt t="224338" x="3657600" y="4514850"/>
          <p14:tracePt t="224355" x="3683000" y="4514850"/>
          <p14:tracePt t="224371" x="3702050" y="4514850"/>
          <p14:tracePt t="224388" x="3714750" y="4514850"/>
          <p14:tracePt t="224404" x="3752850" y="4502150"/>
          <p14:tracePt t="224406" x="3771900" y="4483100"/>
          <p14:tracePt t="224421" x="3810000" y="4464050"/>
          <p14:tracePt t="224438" x="3860800" y="4438650"/>
          <p14:tracePt t="224455" x="3911600" y="4381500"/>
          <p14:tracePt t="224471" x="3930650" y="4356100"/>
          <p14:tracePt t="224488" x="3956050" y="4318000"/>
          <p14:tracePt t="224505" x="3981450" y="4267200"/>
          <p14:tracePt t="224522" x="4000500" y="4203700"/>
          <p14:tracePt t="224538" x="4006850" y="4140200"/>
          <p14:tracePt t="224555" x="4013200" y="4095750"/>
          <p14:tracePt t="224571" x="4013200" y="4076700"/>
          <p14:tracePt t="224588" x="4013200" y="4032250"/>
          <p14:tracePt t="224605" x="4013200" y="3994150"/>
          <p14:tracePt t="224621" x="3994150" y="3930650"/>
          <p14:tracePt t="224623" x="3981450" y="3911600"/>
          <p14:tracePt t="224638" x="3962400" y="3892550"/>
          <p14:tracePt t="224655" x="3879850" y="3816350"/>
          <p14:tracePt t="224671" x="3822700" y="3803650"/>
          <p14:tracePt t="224688" x="3778250" y="3803650"/>
          <p14:tracePt t="224705" x="3752850" y="3803650"/>
          <p14:tracePt t="224721" x="3740150" y="3803650"/>
          <p14:tracePt t="224738" x="3733800" y="3803650"/>
          <p14:tracePt t="224754" x="3727450" y="3803650"/>
          <p14:tracePt t="224771" x="3714750" y="3803650"/>
          <p14:tracePt t="224788" x="3689350" y="3810000"/>
          <p14:tracePt t="224805" x="3670300" y="3829050"/>
          <p14:tracePt t="224821" x="3651250" y="3848100"/>
          <p14:tracePt t="224840" x="3644900" y="3854450"/>
          <p14:tracePt t="224863" x="3644900" y="3860800"/>
          <p14:tracePt t="224964" x="3644900" y="3873500"/>
          <p14:tracePt t="224971" x="3663950" y="3892550"/>
          <p14:tracePt t="224982" x="3695700" y="3917950"/>
          <p14:tracePt t="224989" x="3708400" y="3924300"/>
          <p14:tracePt t="225005" x="3765550" y="3956050"/>
          <p14:tracePt t="225021" x="3816350" y="4000500"/>
          <p14:tracePt t="225022" x="3829050" y="4006850"/>
          <p14:tracePt t="225038" x="3848100" y="4025900"/>
          <p14:tracePt t="225055" x="3860800" y="4038600"/>
          <p14:tracePt t="225072" x="3879850" y="4070350"/>
          <p14:tracePt t="225088" x="3911600" y="4095750"/>
          <p14:tracePt t="225105" x="3943350" y="4114800"/>
          <p14:tracePt t="225121" x="3962400" y="4127500"/>
          <p14:tracePt t="225138" x="3968750" y="4133850"/>
          <p14:tracePt t="225155" x="3968750" y="4140200"/>
          <p14:tracePt t="225171" x="3975100" y="4140200"/>
          <p14:tracePt t="225188" x="3981450" y="4146550"/>
          <p14:tracePt t="225222" x="3987800" y="4159250"/>
          <p14:tracePt t="225255" x="3987800" y="4165600"/>
          <p14:tracePt t="225271" x="3987800" y="4171950"/>
          <p14:tracePt t="225359" x="3987800" y="4178300"/>
          <p14:tracePt t="225382" x="3994150" y="4178300"/>
          <p14:tracePt t="225399" x="4000500" y="4178300"/>
          <p14:tracePt t="225406" x="4006850" y="4178300"/>
          <p14:tracePt t="225446" x="4013200" y="4178300"/>
          <p14:tracePt t="225463" x="4019550" y="4178300"/>
          <p14:tracePt t="225479" x="4025900" y="4178300"/>
          <p14:tracePt t="225591" x="4032250" y="4178300"/>
          <p14:tracePt t="225617" x="4038600" y="4184650"/>
          <p14:tracePt t="225647" x="4038600" y="4191000"/>
          <p14:tracePt t="225671" x="4038600" y="4197350"/>
          <p14:tracePt t="225679" x="4038600" y="4210050"/>
          <p14:tracePt t="225696" x="4038600" y="4216400"/>
          <p14:tracePt t="225705" x="4038600" y="4222750"/>
          <p14:tracePt t="225722" x="4038600" y="4229100"/>
          <p14:tracePt t="225755" x="4038600" y="4235450"/>
          <p14:tracePt t="225789" x="4044950" y="4241800"/>
          <p14:tracePt t="225805" x="4051300" y="4248150"/>
          <p14:tracePt t="225822" x="4057650" y="4254500"/>
          <p14:tracePt t="225838" x="4064000" y="4260850"/>
          <p14:tracePt t="225871" x="4070350" y="4260850"/>
          <p14:tracePt t="225889" x="4083050" y="4260850"/>
          <p14:tracePt t="225922" x="4083050" y="4267200"/>
          <p14:tracePt t="225939" x="4089400" y="4267200"/>
          <p14:tracePt t="225971" x="4102100" y="4267200"/>
          <p14:tracePt t="225988" x="4127500" y="4267200"/>
          <p14:tracePt t="226005" x="4152900" y="4273550"/>
          <p14:tracePt t="226022" x="4184650" y="4279900"/>
          <p14:tracePt t="226023" x="4203700" y="4279900"/>
          <p14:tracePt t="226038" x="4254500" y="4279900"/>
          <p14:tracePt t="226059" x="4305300" y="4279900"/>
          <p14:tracePt t="226072" x="4362450" y="4292600"/>
          <p14:tracePt t="226088" x="4413250" y="4292600"/>
          <p14:tracePt t="226105" x="4438650" y="4292600"/>
          <p14:tracePt t="226138" x="4445000" y="4292600"/>
          <p14:tracePt t="226255" x="4451350" y="4292600"/>
          <p14:tracePt t="226567" x="4457700" y="4292600"/>
          <p14:tracePt t="226579" x="4489450" y="4292600"/>
          <p14:tracePt t="226583" x="4540250" y="4292600"/>
          <p14:tracePt t="226590" x="4603750" y="4292600"/>
          <p14:tracePt t="226605" x="4654550" y="4292600"/>
          <p14:tracePt t="226622" x="4730750" y="4292600"/>
          <p14:tracePt t="226623" x="4749800" y="4286250"/>
          <p14:tracePt t="226639" x="4762500" y="4286250"/>
          <p14:tracePt t="226655" x="4775200" y="4273550"/>
          <p14:tracePt t="227008" x="4781550" y="4260850"/>
          <p14:tracePt t="227016" x="4794250" y="4248150"/>
          <p14:tracePt t="227024" x="4800600" y="4241800"/>
          <p14:tracePt t="227039" x="4826000" y="4203700"/>
          <p14:tracePt t="227056" x="4838700" y="4127500"/>
          <p14:tracePt t="227072" x="4889500" y="4032250"/>
          <p14:tracePt t="227089" x="4921250" y="3917950"/>
          <p14:tracePt t="227105" x="4921250" y="3886200"/>
          <p14:tracePt t="227122" x="4921250" y="3860800"/>
          <p14:tracePt t="227139" x="4914900" y="3835400"/>
          <p14:tracePt t="227155" x="4895850" y="3803650"/>
          <p14:tracePt t="227172" x="4883150" y="3790950"/>
          <p14:tracePt t="227189" x="4851400" y="3784600"/>
          <p14:tracePt t="227205" x="4794250" y="3759200"/>
          <p14:tracePt t="227208" x="4756150" y="3752850"/>
          <p14:tracePt t="227222" x="4724400" y="3740150"/>
          <p14:tracePt t="227239" x="4648200" y="3733800"/>
          <p14:tracePt t="227256" x="4591050" y="3727450"/>
          <p14:tracePt t="227272" x="4552950" y="3727450"/>
          <p14:tracePt t="227289" x="4533900" y="3727450"/>
          <p14:tracePt t="227305" x="4521200" y="3727450"/>
          <p14:tracePt t="227322" x="4514850" y="3727450"/>
          <p14:tracePt t="227339" x="4495800" y="3740150"/>
          <p14:tracePt t="227356" x="4476750" y="3778250"/>
          <p14:tracePt t="227372" x="4457700" y="3816350"/>
          <p14:tracePt t="227389" x="4451350" y="3873500"/>
          <p14:tracePt t="227406" x="4432300" y="3930650"/>
          <p14:tracePt t="227422" x="4432300" y="4000500"/>
          <p14:tracePt t="227439" x="4432300" y="4076700"/>
          <p14:tracePt t="227456" x="4457700" y="4165600"/>
          <p14:tracePt t="227472" x="4489450" y="4222750"/>
          <p14:tracePt t="227489" x="4527550" y="4279900"/>
          <p14:tracePt t="227506" x="4546600" y="4298950"/>
          <p14:tracePt t="227522" x="4572000" y="4305300"/>
          <p14:tracePt t="227539" x="4591050" y="4311650"/>
          <p14:tracePt t="227556" x="4603750" y="4318000"/>
          <p14:tracePt t="227572" x="4629150" y="4318000"/>
          <p14:tracePt t="227589" x="4635500" y="4318000"/>
          <p14:tracePt t="227639" x="4641850" y="4318000"/>
          <p14:tracePt t="227647" x="4648200" y="4318000"/>
          <p14:tracePt t="227656" x="4654550" y="4318000"/>
          <p14:tracePt t="227672" x="4692650" y="4311650"/>
          <p14:tracePt t="227689" x="4711700" y="4305300"/>
          <p14:tracePt t="227706" x="4718050" y="4298950"/>
          <p14:tracePt t="227722" x="4737100" y="4267200"/>
          <p14:tracePt t="227739" x="4762500" y="4235450"/>
          <p14:tracePt t="227756" x="4775200" y="4191000"/>
          <p14:tracePt t="227772" x="4794250" y="4146550"/>
          <p14:tracePt t="227774" x="4794250" y="4133850"/>
          <p14:tracePt t="227789" x="4794250" y="4114800"/>
          <p14:tracePt t="227806" x="4800600" y="4089400"/>
          <p14:tracePt t="227807" x="4800600" y="4076700"/>
          <p14:tracePt t="227822" x="4800600" y="4057650"/>
          <p14:tracePt t="227839" x="4800600" y="4051300"/>
          <p14:tracePt t="227856" x="4794250" y="4032250"/>
          <p14:tracePt t="227872" x="4787900" y="4000500"/>
          <p14:tracePt t="227889" x="4768850" y="3962400"/>
          <p14:tracePt t="227896" x="4762500" y="3956050"/>
          <p14:tracePt t="227906" x="4743450" y="3937000"/>
          <p14:tracePt t="227922" x="4724400" y="3924300"/>
          <p14:tracePt t="227939" x="4705350" y="3924300"/>
          <p14:tracePt t="227956" x="4679950" y="3911600"/>
          <p14:tracePt t="227972" x="4654550" y="3911600"/>
          <p14:tracePt t="227989" x="4622800" y="3905250"/>
          <p14:tracePt t="227991" x="4603750" y="3905250"/>
          <p14:tracePt t="228006" x="4591050" y="3905250"/>
          <p14:tracePt t="228023" x="4565650" y="3905250"/>
          <p14:tracePt t="228039" x="4546600" y="3905250"/>
          <p14:tracePt t="228056" x="4508500" y="3917950"/>
          <p14:tracePt t="228072" x="4476750" y="3949700"/>
          <p14:tracePt t="228089" x="4425950" y="4006850"/>
          <p14:tracePt t="228106" x="4387850" y="4083050"/>
          <p14:tracePt t="228123" x="4362450" y="4146550"/>
          <p14:tracePt t="228139" x="4356100" y="4191000"/>
          <p14:tracePt t="228156" x="4356100" y="4216400"/>
          <p14:tracePt t="228173" x="4356100" y="4235450"/>
          <p14:tracePt t="228174" x="4368800" y="4248150"/>
          <p14:tracePt t="228189" x="4375150" y="4260850"/>
          <p14:tracePt t="228206" x="4406900" y="4292600"/>
          <p14:tracePt t="228222" x="4540250" y="4343400"/>
          <p14:tracePt t="228239" x="4686300" y="4362450"/>
          <p14:tracePt t="228256" x="4857750" y="4362450"/>
          <p14:tracePt t="228273" x="5067300" y="4305300"/>
          <p14:tracePt t="228289" x="5238750" y="4184650"/>
          <p14:tracePt t="228306" x="5416550" y="4064000"/>
          <p14:tracePt t="228323" x="5588000" y="3949700"/>
          <p14:tracePt t="228339" x="5784850" y="3810000"/>
          <p14:tracePt t="228356" x="5969000" y="3670300"/>
          <p14:tracePt t="228372" x="6146800" y="3422650"/>
          <p14:tracePt t="228389" x="6273800" y="3219450"/>
          <p14:tracePt t="228390" x="6330950" y="3117850"/>
          <p14:tracePt t="228406" x="6375400" y="3048000"/>
          <p14:tracePt t="228422" x="6496050" y="2882900"/>
          <p14:tracePt t="228439" x="6521450" y="2844800"/>
          <p14:tracePt t="228456" x="6534150" y="2825750"/>
          <p14:tracePt t="228472" x="6578600" y="2768600"/>
          <p14:tracePt t="228489" x="6616700" y="2730500"/>
          <p14:tracePt t="228506" x="6661150" y="2692400"/>
          <p14:tracePt t="228523" x="6711950" y="2673350"/>
          <p14:tracePt t="228539" x="6756400" y="2667000"/>
          <p14:tracePt t="228556" x="6781800" y="2667000"/>
          <p14:tracePt t="228573" x="6845300" y="2660650"/>
          <p14:tracePt t="228574" x="6877050" y="2641600"/>
          <p14:tracePt t="228589" x="6927850" y="2622550"/>
          <p14:tracePt t="228590" x="7010400" y="2565400"/>
          <p14:tracePt t="228606" x="7112000" y="2501900"/>
          <p14:tracePt t="228623" x="7486650" y="2101850"/>
          <p14:tracePt t="228639" x="7620000" y="1854200"/>
          <p14:tracePt t="228656" x="7689850" y="1727200"/>
          <p14:tracePt t="228673" x="7740650" y="1644650"/>
          <p14:tracePt t="228689" x="7791450" y="1593850"/>
          <p14:tracePt t="228706" x="7874000" y="1511300"/>
          <p14:tracePt t="228723" x="7981950" y="1422400"/>
          <p14:tracePt t="228740" x="8077200" y="1346200"/>
          <p14:tracePt t="228756" x="8102600" y="1314450"/>
          <p14:tracePt t="228772" x="8108950" y="1289050"/>
          <p14:tracePt t="228789" x="8115300" y="1270000"/>
          <p14:tracePt t="228806" x="8115300" y="1263650"/>
          <p14:tracePt t="228807" x="8115300" y="1250950"/>
          <p14:tracePt t="228823" x="8128000" y="1225550"/>
          <p14:tracePt t="228839" x="8128000" y="1162050"/>
          <p14:tracePt t="228856" x="8128000" y="1098550"/>
          <p14:tracePt t="228873" x="8121650" y="1035050"/>
          <p14:tracePt t="228889" x="8108950" y="984250"/>
          <p14:tracePt t="228897" x="8102600" y="965200"/>
          <p14:tracePt t="228906" x="8102600" y="952500"/>
          <p14:tracePt t="228926" x="8089900" y="914400"/>
          <p14:tracePt t="228939" x="8083550" y="908050"/>
          <p14:tracePt t="228957" x="8051800" y="889000"/>
          <p14:tracePt t="228973" x="7994650" y="889000"/>
          <p14:tracePt t="228974" x="7937500" y="889000"/>
          <p14:tracePt t="228990" x="7886700" y="889000"/>
          <p14:tracePt t="229006" x="7772400" y="889000"/>
          <p14:tracePt t="229023" x="7626350" y="901700"/>
          <p14:tracePt t="229039" x="7537450" y="920750"/>
          <p14:tracePt t="229056" x="7448550" y="927100"/>
          <p14:tracePt t="229073" x="7353300" y="958850"/>
          <p14:tracePt t="229089" x="7270750" y="1016000"/>
          <p14:tracePt t="229106" x="7245350" y="1079500"/>
          <p14:tracePt t="229123" x="7226300" y="1193800"/>
          <p14:tracePt t="229140" x="7226300" y="1314450"/>
          <p14:tracePt t="229156" x="7226300" y="1397000"/>
          <p14:tracePt t="229173" x="7232650" y="1498600"/>
          <p14:tracePt t="229174" x="7251700" y="1555750"/>
          <p14:tracePt t="229190" x="7264400" y="1631950"/>
          <p14:tracePt t="229206" x="7366000" y="1841500"/>
          <p14:tracePt t="229223" x="7493000" y="2057400"/>
          <p14:tracePt t="229240" x="7607300" y="2241550"/>
          <p14:tracePt t="229256" x="7715250" y="2349500"/>
          <p14:tracePt t="229273" x="7823200" y="2381250"/>
          <p14:tracePt t="229289" x="7899400" y="2393950"/>
          <p14:tracePt t="229306" x="7937500" y="2393950"/>
          <p14:tracePt t="229323" x="7975600" y="2368550"/>
          <p14:tracePt t="229340" x="8058150" y="2286000"/>
          <p14:tracePt t="229356" x="8140700" y="2159000"/>
          <p14:tracePt t="229373" x="8216900" y="2025650"/>
          <p14:tracePt t="229390" x="8286750" y="1885950"/>
          <p14:tracePt t="229391" x="8312150" y="1816100"/>
          <p14:tracePt t="229406" x="8331200" y="1670050"/>
          <p14:tracePt t="229423" x="8331200" y="1549400"/>
          <p14:tracePt t="229440" x="8331200" y="1479550"/>
          <p14:tracePt t="229457" x="8312150" y="1403350"/>
          <p14:tracePt t="229473" x="8293100" y="1352550"/>
          <p14:tracePt t="229490" x="8261350" y="1314450"/>
          <p14:tracePt t="229506" x="8223250" y="1289050"/>
          <p14:tracePt t="229523" x="8172450" y="1282700"/>
          <p14:tracePt t="229539" x="8108950" y="1282700"/>
          <p14:tracePt t="229556" x="8045450" y="1282700"/>
          <p14:tracePt t="229573" x="7950200" y="1320800"/>
          <p14:tracePt t="229574" x="7905750" y="1339850"/>
          <p14:tracePt t="229590" x="7854950" y="1371600"/>
          <p14:tracePt t="229606" x="7772400" y="1435100"/>
          <p14:tracePt t="229623" x="7696200" y="1524000"/>
          <p14:tracePt t="229640" x="7664450" y="1562100"/>
          <p14:tracePt t="229656" x="7651750" y="1593850"/>
          <p14:tracePt t="229673" x="7645400" y="1612900"/>
          <p14:tracePt t="229690" x="7645400" y="1638300"/>
          <p14:tracePt t="229707" x="7645400" y="1651000"/>
          <p14:tracePt t="229806" x="7645400" y="1657350"/>
          <p14:tracePt t="229814" x="7626350" y="1689100"/>
          <p14:tracePt t="229823" x="7613650" y="1708150"/>
          <p14:tracePt t="229840" x="7499350" y="1828800"/>
          <p14:tracePt t="229857" x="7251700" y="2076450"/>
          <p14:tracePt t="229873" x="6889750" y="2432050"/>
          <p14:tracePt t="229890" x="6591300" y="2774950"/>
          <p14:tracePt t="229897" x="6451600" y="2965450"/>
          <p14:tracePt t="229906" x="6324600" y="3136900"/>
          <p14:tracePt t="229923" x="6089650" y="3467100"/>
          <p14:tracePt t="229940" x="5924550" y="3727450"/>
          <p14:tracePt t="229956" x="5848350" y="3867150"/>
          <p14:tracePt t="229973" x="5784850" y="4057650"/>
          <p14:tracePt t="229990" x="5657850" y="4318000"/>
          <p14:tracePt t="230006" x="5562600" y="4445000"/>
          <p14:tracePt t="230023" x="5499100" y="4533900"/>
          <p14:tracePt t="230040" x="5441950" y="4591050"/>
          <p14:tracePt t="230056" x="5397500" y="4635500"/>
          <p14:tracePt t="230073" x="5314950" y="4673600"/>
          <p14:tracePt t="230090" x="5232400" y="4699000"/>
          <p14:tracePt t="230106" x="5143500" y="4718050"/>
          <p14:tracePt t="230123" x="5092700" y="4724400"/>
          <p14:tracePt t="230140" x="5048250" y="4743450"/>
          <p14:tracePt t="230156" x="5016500" y="4749800"/>
          <p14:tracePt t="230173" x="4965700" y="4768850"/>
          <p14:tracePt t="230174" x="4933950" y="4768850"/>
          <p14:tracePt t="230190" x="4908550" y="4768850"/>
          <p14:tracePt t="230207" x="4832350" y="4768850"/>
          <p14:tracePt t="230223" x="4819650" y="4768850"/>
          <p14:tracePt t="230241" x="4813300" y="4768850"/>
          <p14:tracePt t="230273" x="4800600" y="4724400"/>
          <p14:tracePt t="230290" x="4794250" y="4667250"/>
          <p14:tracePt t="230306" x="4781550" y="4591050"/>
          <p14:tracePt t="230323" x="4768850" y="4502150"/>
          <p14:tracePt t="230340" x="4768850" y="4419600"/>
          <p14:tracePt t="230356" x="4768850" y="4356100"/>
          <p14:tracePt t="230373" x="4768850" y="4318000"/>
          <p14:tracePt t="230390" x="4768850" y="4279900"/>
          <p14:tracePt t="230391" x="4768850" y="4267200"/>
          <p14:tracePt t="230406" x="4768850" y="4235450"/>
          <p14:tracePt t="230423" x="4768850" y="4210050"/>
          <p14:tracePt t="230440" x="4768850" y="4184650"/>
          <p14:tracePt t="230823" x="4787900" y="4165600"/>
          <p14:tracePt t="230831" x="4826000" y="4159250"/>
          <p14:tracePt t="230840" x="4870450" y="4146550"/>
          <p14:tracePt t="230857" x="4940300" y="4121150"/>
          <p14:tracePt t="230873" x="5016500" y="4083050"/>
          <p14:tracePt t="230890" x="5067300" y="4051300"/>
          <p14:tracePt t="230896" x="5086350" y="4044950"/>
          <p14:tracePt t="230906" x="5086350" y="4038600"/>
          <p14:tracePt t="230944" x="5092700" y="4032250"/>
          <p14:tracePt t="230967" x="5099050" y="4032250"/>
          <p14:tracePt t="230990" x="5105400" y="4025900"/>
          <p14:tracePt t="231160" x="5105400" y="4019550"/>
          <p14:tracePt t="231167" x="5111750" y="4013200"/>
          <p14:tracePt t="231184" x="5111750" y="4006850"/>
          <p14:tracePt t="231191" x="5124450" y="3994150"/>
          <p14:tracePt t="231207" x="5124450" y="3981450"/>
          <p14:tracePt t="231223" x="5124450" y="3962400"/>
          <p14:tracePt t="231241" x="5130800" y="3943350"/>
          <p14:tracePt t="231257" x="5130800" y="3937000"/>
          <p14:tracePt t="231274" x="5130800" y="3924300"/>
          <p14:tracePt t="231366" x="5130800" y="3937000"/>
          <p14:tracePt t="231376" x="5130800" y="3962400"/>
          <p14:tracePt t="231383" x="5124450" y="3981450"/>
          <p14:tracePt t="231391" x="5124450" y="4000500"/>
          <p14:tracePt t="231407" x="5124450" y="4044950"/>
          <p14:tracePt t="231423" x="5156200" y="4095750"/>
          <p14:tracePt t="231440" x="5207000" y="4159250"/>
          <p14:tracePt t="231457" x="5283200" y="4197350"/>
          <p14:tracePt t="231474" x="5314950" y="4197350"/>
          <p14:tracePt t="231490" x="5353050" y="4197350"/>
          <p14:tracePt t="231507" x="5378450" y="4197350"/>
          <p14:tracePt t="231524" x="5403850" y="4184650"/>
          <p14:tracePt t="231540" x="5416550" y="4146550"/>
          <p14:tracePt t="231557" x="5422900" y="4121150"/>
          <p14:tracePt t="231574" x="5422900" y="4076700"/>
          <p14:tracePt t="231575" x="5422900" y="4051300"/>
          <p14:tracePt t="231590" x="5422900" y="4006850"/>
          <p14:tracePt t="231607" x="5422900" y="3962400"/>
          <p14:tracePt t="231624" x="5410200" y="3917950"/>
          <p14:tracePt t="231641" x="5391150" y="3898900"/>
          <p14:tracePt t="231657" x="5365750" y="3873500"/>
          <p14:tracePt t="231674" x="5340350" y="3860800"/>
          <p14:tracePt t="231690" x="5308600" y="3835400"/>
          <p14:tracePt t="231707" x="5264150" y="3822700"/>
          <p14:tracePt t="231724" x="5245100" y="3816350"/>
          <p14:tracePt t="231741" x="5213350" y="3816350"/>
          <p14:tracePt t="231742" x="5207000" y="3810000"/>
          <p14:tracePt t="231757" x="5200650" y="3810000"/>
          <p14:tracePt t="231774" x="5181600" y="3810000"/>
          <p14:tracePt t="231790" x="5143500" y="3803650"/>
          <p14:tracePt t="231807" x="5092700" y="3803650"/>
          <p14:tracePt t="231824" x="5060950" y="3803650"/>
          <p14:tracePt t="231841" x="5003800" y="3822700"/>
          <p14:tracePt t="231857" x="4959350" y="3848100"/>
          <p14:tracePt t="231874" x="4940300" y="3848100"/>
          <p14:tracePt t="231891" x="4927600" y="3860800"/>
          <p14:tracePt t="231907" x="4908550" y="3873500"/>
          <p14:tracePt t="231924" x="4895850" y="3892550"/>
          <p14:tracePt t="231942" x="4895850" y="3930650"/>
          <p14:tracePt t="231945" x="4895850" y="3968750"/>
          <p14:tracePt t="231960" x="4895850" y="4019550"/>
          <p14:tracePt t="231974" x="4895850" y="4044950"/>
          <p14:tracePt t="231975" x="4895850" y="4064000"/>
          <p14:tracePt t="231990" x="4921250" y="4108450"/>
          <p14:tracePt t="232007" x="4933950" y="4127500"/>
          <p14:tracePt t="232024" x="4953000" y="4146550"/>
          <p14:tracePt t="232041" x="4972050" y="4152900"/>
          <p14:tracePt t="232057" x="4991100" y="4159250"/>
          <p14:tracePt t="232074" x="5041900" y="4171950"/>
          <p14:tracePt t="232092" x="5080000" y="4178300"/>
          <p14:tracePt t="232102" x="5092700" y="4178300"/>
          <p14:tracePt t="232107" x="5111750" y="4178300"/>
          <p14:tracePt t="232124" x="5130800" y="4178300"/>
          <p14:tracePt t="232294" x="5137150" y="4178300"/>
          <p14:tracePt t="232350" x="5143500" y="4178300"/>
          <p14:tracePt t="232359" x="5143500" y="4171950"/>
          <p14:tracePt t="232367" x="5143500" y="4159250"/>
          <p14:tracePt t="232375" x="5143500" y="4152900"/>
          <p14:tracePt t="232391" x="5137150" y="4133850"/>
          <p14:tracePt t="232407" x="5124450" y="4127500"/>
          <p14:tracePt t="232424" x="5105400" y="4121150"/>
          <p14:tracePt t="232441" x="5073650" y="4121150"/>
          <p14:tracePt t="232457" x="5022850" y="4121150"/>
          <p14:tracePt t="232474" x="4953000" y="4121150"/>
          <p14:tracePt t="232491" x="4914900" y="4121150"/>
          <p14:tracePt t="232507" x="4876800" y="4140200"/>
          <p14:tracePt t="232524" x="4857750" y="4152900"/>
          <p14:tracePt t="232540" x="4851400" y="4171950"/>
          <p14:tracePt t="232557" x="4832350" y="4203700"/>
          <p14:tracePt t="232558" x="4832350" y="4222750"/>
          <p14:tracePt t="232574" x="4832350" y="4241800"/>
          <p14:tracePt t="232575" x="4826000" y="4260850"/>
          <p14:tracePt t="232591" x="4813300" y="4305300"/>
          <p14:tracePt t="232607" x="4813300" y="4356100"/>
          <p14:tracePt t="232624" x="4813300" y="4438650"/>
          <p14:tracePt t="232641" x="4857750" y="4546600"/>
          <p14:tracePt t="232657" x="4940300" y="4660900"/>
          <p14:tracePt t="232675" x="4997450" y="4705350"/>
          <p14:tracePt t="232691" x="5029200" y="4724400"/>
          <p14:tracePt t="232707" x="5048250" y="4724400"/>
          <p14:tracePt t="232724" x="5067300" y="4724400"/>
          <p14:tracePt t="232741" x="5111750" y="4724400"/>
          <p14:tracePt t="232757" x="5168900" y="4673600"/>
          <p14:tracePt t="232774" x="5226050" y="4622800"/>
          <p14:tracePt t="232775" x="5276850" y="4578350"/>
          <p14:tracePt t="232791" x="5353050" y="4514850"/>
          <p14:tracePt t="232807" x="5378450" y="4483100"/>
          <p14:tracePt t="232824" x="5391150" y="4464050"/>
          <p14:tracePt t="232918" x="5391150" y="4451350"/>
          <p14:tracePt t="233918" x="5384800" y="4451350"/>
          <p14:tracePt t="233926" x="5378450" y="4451350"/>
          <p14:tracePt t="233951" x="5372100" y="4451350"/>
          <p14:tracePt t="233959" x="5359400" y="4451350"/>
          <p14:tracePt t="233974" x="5340350" y="4457700"/>
          <p14:tracePt t="233991" x="5327650" y="4457700"/>
          <p14:tracePt t="237198" x="5372100" y="4464050"/>
          <p14:tracePt t="237208" x="5448300" y="4483100"/>
          <p14:tracePt t="237226" x="5607050" y="4502150"/>
          <p14:tracePt t="237242" x="5746750" y="4521200"/>
          <p14:tracePt t="237259" x="5848350" y="4533900"/>
          <p14:tracePt t="237302" x="5861050" y="4533900"/>
          <p14:tracePt t="237310" x="5899150" y="4470400"/>
          <p14:tracePt t="237326" x="5962650" y="4387850"/>
          <p14:tracePt t="237342" x="6197600" y="4102100"/>
          <p14:tracePt t="237359" x="6407150" y="3790950"/>
          <p14:tracePt t="237376" x="6445250" y="3695700"/>
          <p14:tracePt t="237392" x="6496050" y="3638550"/>
          <p14:tracePt t="237409" x="6610350" y="3562350"/>
          <p14:tracePt t="237426" x="6762750" y="3467100"/>
          <p14:tracePt t="237442" x="6896100" y="3390900"/>
          <p14:tracePt t="237459" x="6985000" y="3327400"/>
          <p14:tracePt t="237476" x="7048500" y="3289300"/>
          <p14:tracePt t="237492" x="7169150" y="3232150"/>
          <p14:tracePt t="237509" x="7340600" y="3155950"/>
          <p14:tracePt t="237510" x="7442200" y="3098800"/>
          <p14:tracePt t="237526" x="7562850" y="3016250"/>
          <p14:tracePt t="237542" x="7696200" y="2844800"/>
          <p14:tracePt t="237559" x="7854950" y="2508250"/>
          <p14:tracePt t="237576" x="7956550" y="2317750"/>
          <p14:tracePt t="237592" x="8058150" y="2241550"/>
          <p14:tracePt t="237609" x="8191500" y="2222500"/>
          <p14:tracePt t="237626" x="8343900" y="2152650"/>
          <p14:tracePt t="237642" x="8420100" y="2076450"/>
          <p14:tracePt t="237659" x="8426450" y="2051050"/>
          <p14:tracePt t="237675" x="8426450" y="2044700"/>
          <p14:tracePt t="237727" x="8426450" y="2032000"/>
          <p14:tracePt t="237734" x="8426450" y="2025650"/>
          <p14:tracePt t="237743" x="8413750" y="2000250"/>
          <p14:tracePt t="237759" x="8350250" y="1911350"/>
          <p14:tracePt t="237776" x="8286750" y="1778000"/>
          <p14:tracePt t="237792" x="8255000" y="1695450"/>
          <p14:tracePt t="237809" x="8255000" y="1670050"/>
          <p14:tracePt t="237825" x="8255000" y="1663700"/>
          <p14:tracePt t="237842" x="8248650" y="1663700"/>
          <p14:tracePt t="237859" x="8242300" y="1663700"/>
          <p14:tracePt t="237876" x="8216900" y="1663700"/>
          <p14:tracePt t="237892" x="8178800" y="1663700"/>
          <p14:tracePt t="237909" x="8134350" y="1663700"/>
          <p14:tracePt t="237911" x="8115300" y="1670050"/>
          <p14:tracePt t="237926" x="8089900" y="1689100"/>
          <p14:tracePt t="237942" x="7943850" y="1765300"/>
          <p14:tracePt t="237959" x="7791450" y="1822450"/>
          <p14:tracePt t="237976" x="7683500" y="1885950"/>
          <p14:tracePt t="237992" x="7658100" y="1911350"/>
          <p14:tracePt t="238032" x="7651750" y="1911350"/>
          <p14:tracePt t="238042" x="7645400" y="1917700"/>
          <p14:tracePt t="238059" x="7613650" y="1930400"/>
          <p14:tracePt t="238076" x="7556500" y="1962150"/>
          <p14:tracePt t="238092" x="7531100" y="1974850"/>
          <p14:tracePt t="238109" x="7524750" y="1981200"/>
          <p14:tracePt t="238110" x="7518400" y="1987550"/>
          <p14:tracePt t="238126" x="7512050" y="1987550"/>
          <p14:tracePt t="238142" x="7454900" y="2006600"/>
          <p14:tracePt t="238159" x="7397750" y="2038350"/>
          <p14:tracePt t="238176" x="7353300" y="2076450"/>
          <p14:tracePt t="238193" x="7340600" y="2095500"/>
          <p14:tracePt t="238209" x="7334250" y="2120900"/>
          <p14:tracePt t="238312" x="7340600" y="2114550"/>
          <p14:tracePt t="238327" x="7346950" y="2108200"/>
          <p14:tracePt t="238343" x="7366000" y="2108200"/>
          <p14:tracePt t="238359" x="7410450" y="2101850"/>
          <p14:tracePt t="238376" x="7448550" y="2089150"/>
          <p14:tracePt t="238392" x="7486650" y="2076450"/>
          <p14:tracePt t="238409" x="7531100" y="2057400"/>
          <p14:tracePt t="238426" x="7550150" y="2057400"/>
          <p14:tracePt t="238442" x="7562850" y="2057400"/>
          <p14:tracePt t="238459" x="7569200" y="2057400"/>
          <p14:tracePt t="238476" x="7581900" y="2057400"/>
          <p14:tracePt t="238493" x="7588250" y="2057400"/>
          <p14:tracePt t="238509" x="7607300" y="2057400"/>
          <p14:tracePt t="238526" x="7632700" y="2070100"/>
          <p14:tracePt t="238527" x="7651750" y="2070100"/>
          <p14:tracePt t="238543" x="7658100" y="2070100"/>
          <p14:tracePt t="238559" x="7670800" y="2082800"/>
          <p14:tracePt t="238576" x="7683500" y="2082800"/>
          <p14:tracePt t="238593" x="7708900" y="2082800"/>
          <p14:tracePt t="238610" x="7753350" y="2082800"/>
          <p14:tracePt t="238626" x="7797800" y="2082800"/>
          <p14:tracePt t="238642" x="7804150" y="2076450"/>
          <p14:tracePt t="238681" x="7810500" y="2076450"/>
          <p14:tracePt t="238710" x="7816850" y="2076450"/>
          <p14:tracePt t="238750" x="7823200" y="2076450"/>
          <p14:tracePt t="238767" x="7829550" y="2076450"/>
          <p14:tracePt t="238774" x="7842250" y="2076450"/>
          <p14:tracePt t="238784" x="7874000" y="2076450"/>
          <p14:tracePt t="238793" x="7912100" y="2076450"/>
          <p14:tracePt t="238809" x="7994650" y="2076450"/>
          <p14:tracePt t="238826" x="8032750" y="2076450"/>
          <p14:tracePt t="238843" x="8051800" y="2076450"/>
          <p14:tracePt t="238912" x="8064500" y="2076450"/>
          <p14:tracePt t="238935" x="8070850" y="2070100"/>
          <p14:tracePt t="238958" x="8070850" y="2063750"/>
          <p14:tracePt t="238991" x="8077200" y="2063750"/>
          <p14:tracePt t="239014" x="8077200" y="2057400"/>
          <p14:tracePt t="239032" x="8083550" y="2057400"/>
          <p14:tracePt t="239151" x="8089900" y="2057400"/>
          <p14:tracePt t="239158" x="8089900" y="2051050"/>
          <p14:tracePt t="239177" x="8070850" y="2038350"/>
          <p14:tracePt t="239193" x="8032750" y="2032000"/>
          <p14:tracePt t="239209" x="7943850" y="2019300"/>
          <p14:tracePt t="239226" x="7842250" y="2019300"/>
          <p14:tracePt t="239243" x="7721600" y="2019300"/>
          <p14:tracePt t="239260" x="7664450" y="2019300"/>
          <p14:tracePt t="239276" x="7639050" y="2019300"/>
          <p14:tracePt t="239293" x="7626350" y="2019300"/>
          <p14:tracePt t="239326" x="7575550" y="2019300"/>
          <p14:tracePt t="239343" x="7518400" y="2019300"/>
          <p14:tracePt t="239360" x="7473950" y="2019300"/>
          <p14:tracePt t="239376" x="7429500" y="2019300"/>
          <p14:tracePt t="239393" x="7397750" y="2019300"/>
          <p14:tracePt t="239409" x="7378700" y="2019300"/>
          <p14:tracePt t="239426" x="7359650" y="2019300"/>
          <p14:tracePt t="239443" x="7340600" y="2019300"/>
          <p14:tracePt t="239460" x="7334250" y="2019300"/>
          <p14:tracePt t="239476" x="7327900" y="2019300"/>
          <p14:tracePt t="239600" x="7340600" y="2019300"/>
          <p14:tracePt t="239607" x="7366000" y="2019300"/>
          <p14:tracePt t="239620" x="7397750" y="2019300"/>
          <p14:tracePt t="239626" x="7416800" y="2019300"/>
          <p14:tracePt t="239643" x="7486650" y="2019300"/>
          <p14:tracePt t="239660" x="7588250" y="2025650"/>
          <p14:tracePt t="239676" x="7708900" y="2044700"/>
          <p14:tracePt t="239678" x="7753350" y="2051050"/>
          <p14:tracePt t="239693" x="7797800" y="2051050"/>
          <p14:tracePt t="239709" x="7829550" y="2051050"/>
          <p14:tracePt t="239710" x="7835900" y="2051050"/>
          <p14:tracePt t="239726" x="7842250" y="2051050"/>
          <p14:tracePt t="239760" x="7854950" y="2051050"/>
          <p14:tracePt t="239776" x="7874000" y="2051050"/>
          <p14:tracePt t="239793" x="7937500" y="2051050"/>
          <p14:tracePt t="239810" x="7994650" y="2051050"/>
          <p14:tracePt t="239826" x="8001000" y="2051050"/>
          <p14:tracePt t="239843" x="8007350" y="2051050"/>
          <p14:tracePt t="239860" x="8013700" y="2051050"/>
          <p14:tracePt t="239893" x="8020050" y="2044700"/>
          <p14:tracePt t="239897" x="8026400" y="2044700"/>
          <p14:tracePt t="240639" x="8020050" y="2051050"/>
          <p14:tracePt t="242264" x="8013700" y="2051050"/>
          <p14:tracePt t="242271" x="8007350" y="2051050"/>
          <p14:tracePt t="242279" x="7994650" y="2051050"/>
          <p14:tracePt t="242294" x="7981950" y="2051050"/>
          <p14:tracePt t="242310" x="7931150" y="2044700"/>
          <p14:tracePt t="242327" x="7835900" y="2038350"/>
          <p14:tracePt t="242344" x="7677150" y="2032000"/>
          <p14:tracePt t="242361" x="7518400" y="1962150"/>
          <p14:tracePt t="242377" x="7340600" y="1822450"/>
          <p14:tracePt t="242394" x="7004050" y="1631950"/>
          <p14:tracePt t="242411" x="6394450" y="1435100"/>
          <p14:tracePt t="242428" x="5734050" y="1289050"/>
          <p14:tracePt t="242444" x="5124450" y="1174750"/>
          <p14:tracePt t="242461" x="4699000" y="1123950"/>
          <p14:tracePt t="242478" x="4470400" y="1092200"/>
          <p14:tracePt t="242479" x="4387850" y="1079500"/>
          <p14:tracePt t="242494" x="4356100" y="1060450"/>
          <p14:tracePt t="242511" x="4241800" y="1028700"/>
          <p14:tracePt t="242527" x="4159250" y="1009650"/>
          <p14:tracePt t="242544" x="4095750" y="996950"/>
          <p14:tracePt t="242561" x="4076700" y="996950"/>
          <p14:tracePt t="242594" x="4070350" y="996950"/>
          <p14:tracePt t="242611" x="4051300" y="996950"/>
          <p14:tracePt t="242627" x="3994150" y="996950"/>
          <p14:tracePt t="242644" x="3771900" y="996950"/>
          <p14:tracePt t="242661" x="3435350" y="984250"/>
          <p14:tracePt t="242677" x="3238500" y="984250"/>
          <p14:tracePt t="242679" x="3181350" y="984250"/>
          <p14:tracePt t="242694" x="3130550" y="984250"/>
          <p14:tracePt t="242695" x="3086100" y="990600"/>
          <p14:tracePt t="242711" x="3016250" y="1022350"/>
          <p14:tracePt t="242727" x="2952750" y="1060450"/>
          <p14:tracePt t="242744" x="2882900" y="1098550"/>
          <p14:tracePt t="242761" x="2838450" y="1143000"/>
          <p14:tracePt t="242777" x="2832100" y="1162050"/>
          <p14:tracePt t="242794" x="2832100" y="1168400"/>
          <p14:tracePt t="242827" x="2800350" y="1174750"/>
          <p14:tracePt t="242844" x="2686050" y="1193800"/>
          <p14:tracePt t="242861" x="2559050" y="1206500"/>
          <p14:tracePt t="242877" x="2476500" y="1231900"/>
          <p14:tracePt t="242879" x="2444750" y="1231900"/>
          <p14:tracePt t="242894" x="2413000" y="1238250"/>
          <p14:tracePt t="242958" x="2419350" y="1238250"/>
          <p14:tracePt t="242968" x="2463800" y="1238250"/>
          <p14:tracePt t="242974" x="2540000" y="1238250"/>
          <p14:tracePt t="242985" x="2597150" y="1238250"/>
          <p14:tracePt t="242994" x="2724150" y="1238250"/>
          <p14:tracePt t="243011" x="3105150" y="1238250"/>
          <p14:tracePt t="243027" x="3486150" y="1238250"/>
          <p14:tracePt t="243044" x="3676650" y="1225550"/>
          <p14:tracePt t="243061" x="3803650" y="1225550"/>
          <p14:tracePt t="243078" x="3854450" y="1225550"/>
          <p14:tracePt t="243094" x="3873500" y="1225550"/>
          <p14:tracePt t="243112" x="3898900" y="1238250"/>
          <p14:tracePt t="243127" x="3930650" y="1257300"/>
          <p14:tracePt t="243145" x="3981450" y="1270000"/>
          <p14:tracePt t="243161" x="4013200" y="1270000"/>
          <p14:tracePt t="243178" x="4025900" y="1270000"/>
          <p14:tracePt t="243194" x="4032250" y="1276350"/>
          <p14:tracePt t="243211" x="4038600" y="1276350"/>
          <p14:tracePt t="243228" x="4051300" y="1276350"/>
          <p14:tracePt t="243244" x="4057650" y="1276350"/>
          <p14:tracePt t="243261" x="4070350" y="1276350"/>
          <p14:tracePt t="243262" x="4070350" y="1282700"/>
          <p14:tracePt t="243294" x="4076700" y="1282700"/>
          <p14:tracePt t="243311" x="4095750" y="1295400"/>
          <p14:tracePt t="243327" x="4108450" y="1295400"/>
          <p14:tracePt t="243344" x="4121150" y="1301750"/>
          <p14:tracePt t="243361" x="4121150" y="1308100"/>
          <p14:tracePt t="250400" x="4140200" y="1314450"/>
          <p14:tracePt t="250406" x="4260850" y="1244600"/>
          <p14:tracePt t="250415" x="4483100" y="1104900"/>
          <p14:tracePt t="250430" x="4800600" y="933450"/>
          <p14:tracePt t="250447" x="5727700" y="361950"/>
          <p14:tracePt t="250463" x="6013450" y="107950"/>
          <p14:tracePt t="250480" x="6108700" y="12700"/>
          <p14:tracePt t="250497" x="6172200" y="0"/>
          <p14:tracePt t="250513" x="6210300" y="0"/>
          <p14:tracePt t="250530" x="6242050" y="0"/>
          <p14:tracePt t="250547" x="6299200" y="0"/>
          <p14:tracePt t="250563" x="6362700" y="0"/>
          <p14:tracePt t="250580" x="6451600" y="0"/>
          <p14:tracePt t="250596" x="6483350" y="0"/>
          <p14:tracePt t="250630" x="6496050" y="0"/>
          <p14:tracePt t="250647" x="6578600" y="69850"/>
          <p14:tracePt t="250663" x="6654800" y="209550"/>
          <p14:tracePt t="250680" x="6769100" y="311150"/>
          <p14:tracePt t="250697" x="6940550" y="387350"/>
          <p14:tracePt t="250713" x="7162800" y="482600"/>
          <p14:tracePt t="250730" x="7353300" y="571500"/>
          <p14:tracePt t="250747" x="7480300" y="654050"/>
          <p14:tracePt t="250763" x="7543800" y="723900"/>
          <p14:tracePt t="250780" x="7581900" y="825500"/>
          <p14:tracePt t="250784" x="7594600" y="863600"/>
          <p14:tracePt t="250797" x="7600950" y="889000"/>
          <p14:tracePt t="250814" x="7613650" y="965200"/>
          <p14:tracePt t="250830" x="7658100" y="1136650"/>
          <p14:tracePt t="250847" x="7747000" y="1365250"/>
          <p14:tracePt t="250864" x="7842250" y="1587500"/>
          <p14:tracePt t="250881" x="7931150" y="1727200"/>
          <p14:tracePt t="250902" x="7981950" y="1784350"/>
          <p14:tracePt t="250914" x="8013700" y="1835150"/>
          <p14:tracePt t="250930" x="8064500" y="1885950"/>
          <p14:tracePt t="250947" x="8128000" y="1955800"/>
          <p14:tracePt t="250963" x="8191500" y="2032000"/>
          <p14:tracePt t="250980" x="8235950" y="2070100"/>
          <p14:tracePt t="251030" x="8242300" y="2076450"/>
          <p14:tracePt t="251039" x="8242300" y="2082800"/>
          <p14:tracePt t="251047" x="8242300" y="2101850"/>
          <p14:tracePt t="251063" x="8242300" y="2152650"/>
          <p14:tracePt t="251080" x="8242300" y="2197100"/>
          <p14:tracePt t="251097" x="8242300" y="2222500"/>
          <p14:tracePt t="251114" x="8235950" y="2235200"/>
          <p14:tracePt t="251130" x="8223250" y="2247900"/>
          <p14:tracePt t="251147" x="8210550" y="2266950"/>
          <p14:tracePt t="251163" x="8191500" y="2292350"/>
          <p14:tracePt t="251180" x="8172450" y="2311400"/>
          <p14:tracePt t="251197" x="8147050" y="2311400"/>
          <p14:tracePt t="251198" x="8128000" y="2311400"/>
          <p14:tracePt t="251214" x="8102600" y="2311400"/>
          <p14:tracePt t="251215" x="8077200" y="2311400"/>
          <p14:tracePt t="251230" x="8039100" y="2292350"/>
          <p14:tracePt t="251247" x="7931150" y="2222500"/>
          <p14:tracePt t="251264" x="7867650" y="2184400"/>
          <p14:tracePt t="251280" x="7816850" y="2159000"/>
          <p14:tracePt t="251297" x="7791450" y="2146300"/>
          <p14:tracePt t="251314" x="7785100" y="2146300"/>
          <p14:tracePt t="251330" x="7778750" y="2139950"/>
          <p14:tracePt t="251374" x="7778750" y="2133600"/>
          <p14:tracePt t="251401" x="7778750" y="2127250"/>
          <p14:tracePt t="251407" x="7785100" y="2114550"/>
          <p14:tracePt t="251423" x="7791450" y="2101850"/>
          <p14:tracePt t="251430" x="7791450" y="2095500"/>
          <p14:tracePt t="251447" x="7804150" y="2070100"/>
          <p14:tracePt t="251464" x="7804150" y="2051050"/>
          <p14:tracePt t="251480" x="7804150" y="2038350"/>
          <p14:tracePt t="251497" x="7785100" y="2032000"/>
          <p14:tracePt t="251514" x="7747000" y="2032000"/>
          <p14:tracePt t="251530" x="7721600" y="2032000"/>
          <p14:tracePt t="251547" x="7715250" y="2032000"/>
          <p14:tracePt t="251564" x="7702550" y="2032000"/>
          <p14:tracePt t="251619" x="7715250" y="2032000"/>
          <p14:tracePt t="251623" x="7759700" y="2032000"/>
          <p14:tracePt t="251631" x="7816850" y="2032000"/>
          <p14:tracePt t="251647" x="7912100" y="2032000"/>
          <p14:tracePt t="251664" x="7969250" y="2032000"/>
          <p14:tracePt t="251681" x="7988300" y="2025650"/>
          <p14:tracePt t="251783" x="7981950" y="2025650"/>
          <p14:tracePt t="251791" x="7937500" y="2025650"/>
          <p14:tracePt t="251798" x="7880350" y="2025650"/>
          <p14:tracePt t="251814" x="7829550" y="2025650"/>
          <p14:tracePt t="251834" x="7670800" y="2019300"/>
          <p14:tracePt t="251847" x="7658100" y="2012950"/>
          <p14:tracePt t="251919" x="7670800" y="2012950"/>
          <p14:tracePt t="251928" x="7696200" y="2012950"/>
          <p14:tracePt t="251937" x="7708900" y="2012950"/>
          <p14:tracePt t="251947" x="7727950" y="2012950"/>
          <p14:tracePt t="251964" x="7759700" y="2012950"/>
          <p14:tracePt t="251981" x="7778750" y="2012950"/>
          <p14:tracePt t="251982" x="7785100" y="2012950"/>
          <p14:tracePt t="252071" x="7785100" y="2006600"/>
          <p14:tracePt t="252078" x="7759700" y="2006600"/>
          <p14:tracePt t="252087" x="7740650" y="2006600"/>
          <p14:tracePt t="252097" x="7727950" y="2006600"/>
          <p14:tracePt t="252114" x="7715250" y="2006600"/>
          <p14:tracePt t="252152" x="7721600" y="2006600"/>
          <p14:tracePt t="252164" x="7785100" y="2006600"/>
          <p14:tracePt t="252180" x="7956550" y="2006600"/>
          <p14:tracePt t="252197" x="8064500" y="2006600"/>
          <p14:tracePt t="252214" x="8089900" y="2006600"/>
          <p14:tracePt t="252247" x="8051800" y="2006600"/>
          <p14:tracePt t="252264" x="7918450" y="2006600"/>
          <p14:tracePt t="252281" x="7810500" y="2006600"/>
          <p14:tracePt t="252297" x="7740650" y="2006600"/>
          <p14:tracePt t="252314" x="7702550" y="1993900"/>
          <p14:tracePt t="252375" x="7734300" y="1993900"/>
          <p14:tracePt t="252383" x="7778750" y="1993900"/>
          <p14:tracePt t="252391" x="7823200" y="1993900"/>
          <p14:tracePt t="252399" x="7854950" y="1993900"/>
          <p14:tracePt t="252414" x="7867650" y="1993900"/>
          <p14:tracePt t="252430" x="7874000" y="1993900"/>
          <p14:tracePt t="252472" x="7848600" y="1993900"/>
          <p14:tracePt t="252481" x="7797800" y="1993900"/>
          <p14:tracePt t="252497" x="7708900" y="1993900"/>
          <p14:tracePt t="252514" x="7670800" y="1993900"/>
          <p14:tracePt t="252590" x="7696200" y="1993900"/>
          <p14:tracePt t="252984" x="7715250" y="1981200"/>
          <p14:tracePt t="252993" x="7715250" y="1955800"/>
          <p14:tracePt t="252999" x="7715250" y="1930400"/>
          <p14:tracePt t="253014" x="7715250" y="1924050"/>
          <p14:tracePt t="258007" x="7702550" y="1924050"/>
          <p14:tracePt t="258014" x="7594600" y="1924050"/>
          <p14:tracePt t="258024" x="7493000" y="1936750"/>
          <p14:tracePt t="258033" x="7397750" y="1949450"/>
          <p14:tracePt t="258049" x="7277100" y="1949450"/>
          <p14:tracePt t="258066" x="7156450" y="1981200"/>
          <p14:tracePt t="258082" x="6896100" y="2120900"/>
          <p14:tracePt t="258099" x="6280150" y="2368550"/>
          <p14:tracePt t="258116" x="5638800" y="2520950"/>
          <p14:tracePt t="258133" x="5010150" y="2641600"/>
          <p14:tracePt t="258149" x="4514850" y="2698750"/>
          <p14:tracePt t="258166" x="4292600" y="2717800"/>
          <p14:tracePt t="258167" x="4216400" y="2717800"/>
          <p14:tracePt t="258182" x="4089400" y="2717800"/>
          <p14:tracePt t="258199" x="3987800" y="2724150"/>
          <p14:tracePt t="258216" x="3917950" y="2743200"/>
          <p14:tracePt t="258233" x="3873500" y="2806700"/>
          <p14:tracePt t="258249" x="3829050" y="2971800"/>
          <p14:tracePt t="258266" x="3797300" y="3225800"/>
          <p14:tracePt t="258283" x="3778250" y="3511550"/>
          <p14:tracePt t="258299" x="3746500" y="3714750"/>
          <p14:tracePt t="258316" x="3695700" y="3898900"/>
          <p14:tracePt t="258332" x="3587750" y="4083050"/>
          <p14:tracePt t="258349" x="3454400" y="4356100"/>
          <p14:tracePt t="258351" x="3429000" y="4476750"/>
          <p14:tracePt t="258366" x="3409950" y="4591050"/>
          <p14:tracePt t="258382" x="3409950" y="4800600"/>
          <p14:tracePt t="258399" x="3416300" y="4838700"/>
          <p14:tracePt t="258416" x="3416300" y="4845050"/>
          <p14:tracePt t="258433" x="3435350" y="4851400"/>
          <p14:tracePt t="258449" x="3454400" y="4851400"/>
          <p14:tracePt t="258466" x="3498850" y="4851400"/>
          <p14:tracePt t="258483" x="3543300" y="4851400"/>
          <p14:tracePt t="258499" x="3575050" y="4851400"/>
          <p14:tracePt t="258516" x="3606800" y="4851400"/>
          <p14:tracePt t="258533" x="3638550" y="4864100"/>
          <p14:tracePt t="258549" x="3644900" y="4864100"/>
          <p14:tracePt t="258566" x="3689350" y="4864100"/>
          <p14:tracePt t="258583" x="3721100" y="4845050"/>
          <p14:tracePt t="258599" x="3759200" y="4806950"/>
          <p14:tracePt t="258616" x="3790950" y="4768850"/>
          <p14:tracePt t="258633" x="3848100" y="4692650"/>
          <p14:tracePt t="258649" x="3956050" y="4603750"/>
          <p14:tracePt t="258666" x="4032250" y="4502150"/>
          <p14:tracePt t="258683" x="4064000" y="4457700"/>
          <p14:tracePt t="258699" x="4076700" y="4432300"/>
          <p14:tracePt t="258716" x="4083050" y="4400550"/>
          <p14:tracePt t="258718" x="4083050" y="4394200"/>
          <p14:tracePt t="258733" x="4083050" y="4375150"/>
          <p14:tracePt t="258749" x="4083050" y="4337050"/>
          <p14:tracePt t="258766" x="4083050" y="4273550"/>
          <p14:tracePt t="258783" x="4083050" y="4222750"/>
          <p14:tracePt t="258800" x="4057650" y="4140200"/>
          <p14:tracePt t="258816" x="4032250" y="4070350"/>
          <p14:tracePt t="258833" x="4025900" y="4044950"/>
          <p14:tracePt t="258849" x="4025900" y="4013200"/>
          <p14:tracePt t="258866" x="4025900" y="3975100"/>
          <p14:tracePt t="258883" x="3981450" y="3879850"/>
          <p14:tracePt t="258899" x="3911600" y="3803650"/>
          <p14:tracePt t="258916" x="3822700" y="3771900"/>
          <p14:tracePt t="258933" x="3765550" y="3765550"/>
          <p14:tracePt t="258949" x="3746500" y="3765550"/>
          <p14:tracePt t="258966" x="3740150" y="3759200"/>
          <p14:tracePt t="258983" x="3727450" y="3759200"/>
          <p14:tracePt t="259000" x="3721100" y="3759200"/>
          <p14:tracePt t="259016" x="3695700" y="3752850"/>
          <p14:tracePt t="259033" x="3657600" y="3752850"/>
          <p14:tracePt t="259050" x="3619500" y="3752850"/>
          <p14:tracePt t="259066" x="3587750" y="3752850"/>
          <p14:tracePt t="259084" x="3575050" y="3759200"/>
          <p14:tracePt t="259099" x="3562350" y="3771900"/>
          <p14:tracePt t="259116" x="3530600" y="3803650"/>
          <p14:tracePt t="259133" x="3505200" y="3848100"/>
          <p14:tracePt t="259134" x="3492500" y="3873500"/>
          <p14:tracePt t="259150" x="3486150" y="3905250"/>
          <p14:tracePt t="259166" x="3486150" y="3987800"/>
          <p14:tracePt t="259183" x="3486150" y="4038600"/>
          <p14:tracePt t="259200" x="3498850" y="4083050"/>
          <p14:tracePt t="259217" x="3511550" y="4114800"/>
          <p14:tracePt t="259233" x="3524250" y="4140200"/>
          <p14:tracePt t="259250" x="3549650" y="4178300"/>
          <p14:tracePt t="259266" x="3568700" y="4197350"/>
          <p14:tracePt t="259283" x="3606800" y="4222750"/>
          <p14:tracePt t="259299" x="3644900" y="4222750"/>
          <p14:tracePt t="259316" x="3689350" y="4235450"/>
          <p14:tracePt t="259333" x="3752850" y="4235450"/>
          <p14:tracePt t="259334" x="3790950" y="4235450"/>
          <p14:tracePt t="259350" x="3829050" y="4235450"/>
          <p14:tracePt t="259366" x="3905250" y="4235450"/>
          <p14:tracePt t="259383" x="3917950" y="4235450"/>
          <p14:tracePt t="259400" x="3937000" y="4222750"/>
          <p14:tracePt t="259416" x="3949700" y="4178300"/>
          <p14:tracePt t="259433" x="3981450" y="4083050"/>
          <p14:tracePt t="259450" x="4032250" y="3981450"/>
          <p14:tracePt t="259467" x="4057650" y="3911600"/>
          <p14:tracePt t="259483" x="4057650" y="3886200"/>
          <p14:tracePt t="259500" x="4057650" y="3879850"/>
          <p14:tracePt t="259516" x="4057650" y="3848100"/>
          <p14:tracePt t="259533" x="4057650" y="3816350"/>
          <p14:tracePt t="259534" x="4051300" y="3803650"/>
          <p14:tracePt t="259550" x="4044950" y="3790950"/>
          <p14:tracePt t="259566" x="4032250" y="3759200"/>
          <p14:tracePt t="259584" x="4006850" y="3746500"/>
          <p14:tracePt t="259600" x="3937000" y="3727450"/>
          <p14:tracePt t="259617" x="3867150" y="3721100"/>
          <p14:tracePt t="259633" x="3803650" y="3714750"/>
          <p14:tracePt t="259650" x="3765550" y="3714750"/>
          <p14:tracePt t="259666" x="3721100" y="3714750"/>
          <p14:tracePt t="259683" x="3651250" y="3759200"/>
          <p14:tracePt t="259700" x="3581400" y="3829050"/>
          <p14:tracePt t="259716" x="3511550" y="3892550"/>
          <p14:tracePt t="259733" x="3454400" y="3956050"/>
          <p14:tracePt t="259735" x="3448050" y="3968750"/>
          <p14:tracePt t="259750" x="3448050" y="3987800"/>
          <p14:tracePt t="259768" x="3435350" y="4032250"/>
          <p14:tracePt t="259783" x="3435350" y="4064000"/>
          <p14:tracePt t="259800" x="3435350" y="4108450"/>
          <p14:tracePt t="259816" x="3441700" y="4171950"/>
          <p14:tracePt t="259833" x="3479800" y="4254500"/>
          <p14:tracePt t="259850" x="3549650" y="4324350"/>
          <p14:tracePt t="259867" x="3625850" y="4375150"/>
          <p14:tracePt t="259883" x="3670300" y="4394200"/>
          <p14:tracePt t="259900" x="3689350" y="4406900"/>
          <p14:tracePt t="259917" x="3714750" y="4406900"/>
          <p14:tracePt t="259933" x="3784600" y="4413250"/>
          <p14:tracePt t="259934" x="3854450" y="4413250"/>
          <p14:tracePt t="259950" x="3930650" y="4413250"/>
          <p14:tracePt t="259966" x="4133850" y="4394200"/>
          <p14:tracePt t="259983" x="4184650" y="4356100"/>
          <p14:tracePt t="260000" x="4197350" y="4305300"/>
          <p14:tracePt t="260017" x="4210050" y="4229100"/>
          <p14:tracePt t="260033" x="4210050" y="4140200"/>
          <p14:tracePt t="260050" x="4222750" y="4051300"/>
          <p14:tracePt t="260066" x="4222750" y="3994150"/>
          <p14:tracePt t="260084" x="4222750" y="3943350"/>
          <p14:tracePt t="260090" x="4222750" y="3924300"/>
          <p14:tracePt t="260100" x="4216400" y="3886200"/>
          <p14:tracePt t="260117" x="4178300" y="3848100"/>
          <p14:tracePt t="260118" x="4165600" y="3835400"/>
          <p14:tracePt t="260133" x="4133850" y="3822700"/>
          <p14:tracePt t="260150" x="4114800" y="3810000"/>
          <p14:tracePt t="260183" x="4108450" y="3810000"/>
          <p14:tracePt t="260200" x="4089400" y="3810000"/>
          <p14:tracePt t="260217" x="4044950" y="3803650"/>
          <p14:tracePt t="260233" x="3949700" y="3803650"/>
          <p14:tracePt t="260250" x="3848100" y="3816350"/>
          <p14:tracePt t="260267" x="3746500" y="3854450"/>
          <p14:tracePt t="260283" x="3689350" y="3886200"/>
          <p14:tracePt t="260300" x="3651250" y="3911600"/>
          <p14:tracePt t="260317" x="3632200" y="3930650"/>
          <p14:tracePt t="260333" x="3600450" y="3975100"/>
          <p14:tracePt t="260350" x="3562350" y="4038600"/>
          <p14:tracePt t="260366" x="3517900" y="4133850"/>
          <p14:tracePt t="260383" x="3492500" y="4191000"/>
          <p14:tracePt t="260400" x="3492500" y="4222750"/>
          <p14:tracePt t="260417" x="3492500" y="4260850"/>
          <p14:tracePt t="260433" x="3498850" y="4286250"/>
          <p14:tracePt t="260450" x="3524250" y="4324350"/>
          <p14:tracePt t="260467" x="3549650" y="4362450"/>
          <p14:tracePt t="260483" x="3581400" y="4387850"/>
          <p14:tracePt t="260500" x="3644900" y="4432300"/>
          <p14:tracePt t="260516" x="3765550" y="4451350"/>
          <p14:tracePt t="260533" x="3867150" y="4457700"/>
          <p14:tracePt t="260551" x="3975100" y="4457700"/>
          <p14:tracePt t="260568" x="4019550" y="4438650"/>
          <p14:tracePt t="260583" x="4057650" y="4394200"/>
          <p14:tracePt t="260600" x="4083050" y="4318000"/>
          <p14:tracePt t="260617" x="4127500" y="4229100"/>
          <p14:tracePt t="260633" x="4140200" y="4108450"/>
          <p14:tracePt t="260650" x="4140200" y="4013200"/>
          <p14:tracePt t="260667" x="4140200" y="3956050"/>
          <p14:tracePt t="260683" x="4114800" y="3898900"/>
          <p14:tracePt t="260700" x="4076700" y="3835400"/>
          <p14:tracePt t="260717" x="4057650" y="3810000"/>
          <p14:tracePt t="260718" x="4051300" y="3803650"/>
          <p14:tracePt t="260734" x="4044950" y="3797300"/>
          <p14:tracePt t="260750" x="4019550" y="3784600"/>
          <p14:tracePt t="260767" x="3924300" y="3765550"/>
          <p14:tracePt t="260784" x="3860800" y="3765550"/>
          <p14:tracePt t="260800" x="3759200" y="3765550"/>
          <p14:tracePt t="260817" x="3657600" y="3765550"/>
          <p14:tracePt t="260834" x="3568700" y="3765550"/>
          <p14:tracePt t="260850" x="3498850" y="3771900"/>
          <p14:tracePt t="260867" x="3409950" y="3803650"/>
          <p14:tracePt t="260883" x="3365500" y="3841750"/>
          <p14:tracePt t="260900" x="3327400" y="3898900"/>
          <p14:tracePt t="260917" x="3321050" y="3981450"/>
          <p14:tracePt t="260934" x="3314700" y="4057650"/>
          <p14:tracePt t="260950" x="3314700" y="4152900"/>
          <p14:tracePt t="260971" x="3340100" y="4210050"/>
          <p14:tracePt t="260985" x="3390900" y="4273550"/>
          <p14:tracePt t="261000" x="3422650" y="4298950"/>
          <p14:tracePt t="261017" x="3498850" y="4324350"/>
          <p14:tracePt t="261033" x="3594100" y="4343400"/>
          <p14:tracePt t="261051" x="3663950" y="4356100"/>
          <p14:tracePt t="261067" x="3721100" y="4362450"/>
          <p14:tracePt t="261084" x="3740150" y="4362450"/>
          <p14:tracePt t="261100" x="3759200" y="4362450"/>
          <p14:tracePt t="261117" x="3784600" y="4356100"/>
          <p14:tracePt t="261118" x="3803650" y="4343400"/>
          <p14:tracePt t="261134" x="3822700" y="4330700"/>
          <p14:tracePt t="261135" x="3841750" y="4305300"/>
          <p14:tracePt t="261150" x="3892550" y="4254500"/>
          <p14:tracePt t="261167" x="3917950" y="4191000"/>
          <p14:tracePt t="261184" x="3930650" y="4114800"/>
          <p14:tracePt t="261200" x="3949700" y="4032250"/>
          <p14:tracePt t="261217" x="3962400" y="3968750"/>
          <p14:tracePt t="261234" x="3962400" y="3930650"/>
          <p14:tracePt t="261251" x="3962400" y="3898900"/>
          <p14:tracePt t="261267" x="3962400" y="3854450"/>
          <p14:tracePt t="261283" x="3956050" y="3810000"/>
          <p14:tracePt t="261301" x="3943350" y="3771900"/>
          <p14:tracePt t="261306" x="3937000" y="3765550"/>
          <p14:tracePt t="261317" x="3930650" y="3765550"/>
          <p14:tracePt t="261333" x="3924300" y="3752850"/>
          <p14:tracePt t="261334" x="3917950" y="3752850"/>
          <p14:tracePt t="261350" x="3892550" y="3740150"/>
          <p14:tracePt t="261368" x="3829050" y="3727450"/>
          <p14:tracePt t="261384" x="3771900" y="3721100"/>
          <p14:tracePt t="261400" x="3689350" y="3708400"/>
          <p14:tracePt t="261417" x="3619500" y="3708400"/>
          <p14:tracePt t="261433" x="3543300" y="3708400"/>
          <p14:tracePt t="261450" x="3511550" y="3708400"/>
          <p14:tracePt t="261467" x="3473450" y="3733800"/>
          <p14:tracePt t="261484" x="3454400" y="3771900"/>
          <p14:tracePt t="261500" x="3416300" y="3829050"/>
          <p14:tracePt t="261517" x="3378200" y="3905250"/>
          <p14:tracePt t="261518" x="3365500" y="3956050"/>
          <p14:tracePt t="261534" x="3340100" y="4000500"/>
          <p14:tracePt t="261551" x="3321050" y="4133850"/>
          <p14:tracePt t="261567" x="3321050" y="4222750"/>
          <p14:tracePt t="261584" x="3327400" y="4292600"/>
          <p14:tracePt t="261600" x="3378200" y="4375150"/>
          <p14:tracePt t="261617" x="3416300" y="4438650"/>
          <p14:tracePt t="261634" x="3524250" y="4572000"/>
          <p14:tracePt t="261650" x="3587750" y="4635500"/>
          <p14:tracePt t="261667" x="3632200" y="4667250"/>
          <p14:tracePt t="261684" x="3702050" y="4699000"/>
          <p14:tracePt t="261700" x="3784600" y="4705350"/>
          <p14:tracePt t="261702" x="3816350" y="4705350"/>
          <p14:tracePt t="261717" x="3841750" y="4705350"/>
          <p14:tracePt t="261718" x="3879850" y="4705350"/>
          <p14:tracePt t="261734" x="3911600" y="4699000"/>
          <p14:tracePt t="261750" x="4019550" y="4641850"/>
          <p14:tracePt t="261768" x="4095750" y="4572000"/>
          <p14:tracePt t="261783" x="4184650" y="4451350"/>
          <p14:tracePt t="261801" x="4260850" y="4356100"/>
          <p14:tracePt t="261817" x="4330700" y="4248150"/>
          <p14:tracePt t="261834" x="4356100" y="4165600"/>
          <p14:tracePt t="261850" x="4362450" y="4083050"/>
          <p14:tracePt t="261867" x="4362450" y="3956050"/>
          <p14:tracePt t="261884" x="4362450" y="3803650"/>
          <p14:tracePt t="261901" x="4362450" y="3670300"/>
          <p14:tracePt t="261917" x="4362450" y="3606800"/>
          <p14:tracePt t="261934" x="4330700" y="3536950"/>
          <p14:tracePt t="261935" x="4298950" y="3492500"/>
          <p14:tracePt t="261950" x="4235450" y="3416300"/>
          <p14:tracePt t="261967" x="4133850" y="3365500"/>
          <p14:tracePt t="261984" x="4083050" y="3346450"/>
          <p14:tracePt t="262001" x="4044950" y="3340100"/>
          <p14:tracePt t="262017" x="3994150" y="3340100"/>
          <p14:tracePt t="262034" x="3905250" y="3359150"/>
          <p14:tracePt t="262051" x="3790950" y="3409950"/>
          <p14:tracePt t="262067" x="3613150" y="3505200"/>
          <p14:tracePt t="262084" x="3409950" y="3638550"/>
          <p14:tracePt t="262100" x="3244850" y="3759200"/>
          <p14:tracePt t="262102" x="3187700" y="3816350"/>
          <p14:tracePt t="262117" x="3162300" y="3848100"/>
          <p14:tracePt t="262134" x="3124200" y="3924300"/>
          <p14:tracePt t="262135" x="3111500" y="3968750"/>
          <p14:tracePt t="262150" x="3111500" y="4025900"/>
          <p14:tracePt t="262168" x="3111500" y="4083050"/>
          <p14:tracePt t="262184" x="3155950" y="4152900"/>
          <p14:tracePt t="262201" x="3244850" y="4248150"/>
          <p14:tracePt t="262217" x="3390900" y="4381500"/>
          <p14:tracePt t="262234" x="3536950" y="4489450"/>
          <p14:tracePt t="262251" x="3676650" y="4552950"/>
          <p14:tracePt t="262267" x="3790950" y="4578350"/>
          <p14:tracePt t="262284" x="3867150" y="4584700"/>
          <p14:tracePt t="262301" x="3905250" y="4584700"/>
          <p14:tracePt t="262317" x="3943350" y="4584700"/>
          <p14:tracePt t="262318" x="3949700" y="4578350"/>
          <p14:tracePt t="262334" x="3968750" y="4559300"/>
          <p14:tracePt t="262351" x="4057650" y="4457700"/>
          <p14:tracePt t="262367" x="4114800" y="4349750"/>
          <p14:tracePt t="262384" x="4159250" y="4229100"/>
          <p14:tracePt t="262401" x="4178300" y="4146550"/>
          <p14:tracePt t="262417" x="4184650" y="4070350"/>
          <p14:tracePt t="262434" x="4191000" y="4000500"/>
          <p14:tracePt t="262451" x="4191000" y="3917950"/>
          <p14:tracePt t="262467" x="4191000" y="3803650"/>
          <p14:tracePt t="262484" x="4159250" y="3689350"/>
          <p14:tracePt t="262501" x="4083050" y="3581400"/>
          <p14:tracePt t="262517" x="4013200" y="3530600"/>
          <p14:tracePt t="262534" x="3949700" y="3498850"/>
          <p14:tracePt t="262535" x="3930650" y="3498850"/>
          <p14:tracePt t="262551" x="3892550" y="3498850"/>
          <p14:tracePt t="262568" x="3854450" y="3498850"/>
          <p14:tracePt t="262584" x="3797300" y="3524250"/>
          <p14:tracePt t="262601" x="3702050" y="3606800"/>
          <p14:tracePt t="262617" x="3562350" y="3721100"/>
          <p14:tracePt t="262634" x="3384550" y="3860800"/>
          <p14:tracePt t="262651" x="3263900" y="3975100"/>
          <p14:tracePt t="262667" x="3206750" y="4057650"/>
          <p14:tracePt t="262684" x="3200400" y="4127500"/>
          <p14:tracePt t="262701" x="3200400" y="4178300"/>
          <p14:tracePt t="262717" x="3206750" y="4260850"/>
          <p14:tracePt t="262734" x="3276600" y="4381500"/>
          <p14:tracePt t="262751" x="3384550" y="4552950"/>
          <p14:tracePt t="262767" x="3467100" y="4641850"/>
          <p14:tracePt t="262784" x="3556000" y="4686300"/>
          <p14:tracePt t="262801" x="3632200" y="4692650"/>
          <p14:tracePt t="262817" x="3689350" y="4692650"/>
          <p14:tracePt t="262834" x="3771900" y="4692650"/>
          <p14:tracePt t="262851" x="3879850" y="4641850"/>
          <p14:tracePt t="262867" x="3968750" y="4584700"/>
          <p14:tracePt t="262884" x="4044950" y="4502150"/>
          <p14:tracePt t="262901" x="4089400" y="4406900"/>
          <p14:tracePt t="262918" x="4127500" y="4286250"/>
          <p14:tracePt t="262934" x="4140200" y="4146550"/>
          <p14:tracePt t="262951" x="4152900" y="4064000"/>
          <p14:tracePt t="262968" x="4152900" y="3994150"/>
          <p14:tracePt t="262984" x="4152900" y="3924300"/>
          <p14:tracePt t="263001" x="4133850" y="3860800"/>
          <p14:tracePt t="263017" x="4102100" y="3816350"/>
          <p14:tracePt t="263034" x="4076700" y="3790950"/>
          <p14:tracePt t="263051" x="4051300" y="3778250"/>
          <p14:tracePt t="263067" x="4025900" y="3778250"/>
          <p14:tracePt t="263084" x="3994150" y="3771900"/>
          <p14:tracePt t="263101" x="3968750" y="3771900"/>
          <p14:tracePt t="263102" x="3949700" y="3771900"/>
          <p14:tracePt t="263118" x="3924300" y="3778250"/>
          <p14:tracePt t="263134" x="3816350" y="3835400"/>
          <p14:tracePt t="263151" x="3740150" y="3886200"/>
          <p14:tracePt t="263167" x="3670300" y="3968750"/>
          <p14:tracePt t="263184" x="3632200" y="4032250"/>
          <p14:tracePt t="263201" x="3619500" y="4095750"/>
          <p14:tracePt t="263217" x="3619500" y="4152900"/>
          <p14:tracePt t="263234" x="3619500" y="4191000"/>
          <p14:tracePt t="263251" x="3619500" y="4216400"/>
          <p14:tracePt t="263267" x="3657600" y="4260850"/>
          <p14:tracePt t="263284" x="3695700" y="4292600"/>
          <p14:tracePt t="263301" x="3733800" y="4305300"/>
          <p14:tracePt t="263306" x="3752850" y="4305300"/>
          <p14:tracePt t="263318" x="3771900" y="4305300"/>
          <p14:tracePt t="263334" x="3778250" y="4305300"/>
          <p14:tracePt t="263351" x="3784600" y="4305300"/>
          <p14:tracePt t="263368" x="3790950" y="4305300"/>
          <p14:tracePt t="263447" x="3797300" y="4305300"/>
          <p14:tracePt t="263456" x="3803650" y="4305300"/>
          <p14:tracePt t="263463" x="3829050" y="4305300"/>
          <p14:tracePt t="263475" x="3898900" y="4286250"/>
          <p14:tracePt t="263484" x="4000500" y="4260850"/>
          <p14:tracePt t="263501" x="4324350" y="4159250"/>
          <p14:tracePt t="263518" x="5175250" y="3892550"/>
          <p14:tracePt t="263534" x="5702300" y="3676650"/>
          <p14:tracePt t="263551" x="6210300" y="3397250"/>
          <p14:tracePt t="263567" x="6616700" y="3048000"/>
          <p14:tracePt t="263584" x="6870700" y="2794000"/>
          <p14:tracePt t="263601" x="7124700" y="2476500"/>
          <p14:tracePt t="263617" x="7277100" y="2330450"/>
          <p14:tracePt t="263634" x="7385050" y="2235200"/>
          <p14:tracePt t="263651" x="7429500" y="2190750"/>
          <p14:tracePt t="263668" x="7448550" y="2171700"/>
          <p14:tracePt t="263684" x="7448550" y="2159000"/>
          <p14:tracePt t="263735" x="7454900" y="2165350"/>
          <p14:tracePt t="263743" x="7454900" y="2203450"/>
          <p14:tracePt t="263751" x="7442200" y="2247900"/>
          <p14:tracePt t="263769" x="7416800" y="2336800"/>
          <p14:tracePt t="263784" x="7378700" y="2425700"/>
          <p14:tracePt t="263801" x="7270750" y="2552700"/>
          <p14:tracePt t="263817" x="7067550" y="2717800"/>
          <p14:tracePt t="263834" x="6769100" y="2921000"/>
          <p14:tracePt t="263851" x="6451600" y="3098800"/>
          <p14:tracePt t="263868" x="6172200" y="3270250"/>
          <p14:tracePt t="263884" x="5962650" y="3371850"/>
          <p14:tracePt t="263901" x="5759450" y="3460750"/>
          <p14:tracePt t="263903" x="5657850" y="3511550"/>
          <p14:tracePt t="263918" x="5594350" y="3524250"/>
          <p14:tracePt t="263935" x="5473700" y="3581400"/>
          <p14:tracePt t="263951" x="5441950" y="3600450"/>
          <p14:tracePt t="263968" x="5429250" y="3613150"/>
          <p14:tracePt t="263985" x="5391150" y="3651250"/>
          <p14:tracePt t="264001" x="5327650" y="3746500"/>
          <p14:tracePt t="264018" x="5238750" y="3848100"/>
          <p14:tracePt t="264034" x="5156200" y="3924300"/>
          <p14:tracePt t="264051" x="5080000" y="3981450"/>
          <p14:tracePt t="264068" x="5022850" y="4025900"/>
          <p14:tracePt t="264084" x="4978400" y="4057650"/>
          <p14:tracePt t="264101" x="4933950" y="4095750"/>
          <p14:tracePt t="264102" x="4908550" y="4114800"/>
          <p14:tracePt t="264118" x="4876800" y="4146550"/>
          <p14:tracePt t="264119" x="4845050" y="4178300"/>
          <p14:tracePt t="264134" x="4775200" y="4248150"/>
          <p14:tracePt t="264151" x="4724400" y="4298950"/>
          <p14:tracePt t="264168" x="4692650" y="4311650"/>
          <p14:tracePt t="264201" x="4679950" y="4311650"/>
          <p14:tracePt t="264218" x="4673600" y="4318000"/>
          <p14:tracePt t="264234" x="4648200" y="4318000"/>
          <p14:tracePt t="264251" x="4616450" y="4337050"/>
          <p14:tracePt t="264268" x="4591050" y="4356100"/>
          <p14:tracePt t="264284" x="4578350" y="4368800"/>
          <p14:tracePt t="264301" x="4572000" y="4368800"/>
          <p14:tracePt t="264318" x="4559300" y="4381500"/>
          <p14:tracePt t="264319" x="4559300" y="4387850"/>
          <p14:tracePt t="264335" x="4540250" y="4406900"/>
          <p14:tracePt t="264351" x="4527550" y="4425950"/>
          <p14:tracePt t="264368" x="4521200" y="4432300"/>
          <p14:tracePt t="264385" x="4514850" y="4438650"/>
          <p14:tracePt t="264575" x="4514850" y="4445000"/>
          <p14:tracePt t="264584" x="4508500" y="4445000"/>
          <p14:tracePt t="264594" x="4508500" y="4451350"/>
          <p14:tracePt t="264601" x="4502150" y="4464050"/>
          <p14:tracePt t="264618" x="4502150" y="4483100"/>
          <p14:tracePt t="264635" x="4489450" y="4527550"/>
          <p14:tracePt t="264651" x="4476750" y="4578350"/>
          <p14:tracePt t="264668" x="4445000" y="4654550"/>
          <p14:tracePt t="264685" x="4413250" y="4705350"/>
          <p14:tracePt t="264701" x="4400550" y="4762500"/>
          <p14:tracePt t="264702" x="4400550" y="4787900"/>
          <p14:tracePt t="264718" x="4387850" y="4813300"/>
          <p14:tracePt t="264735" x="4375150" y="4889500"/>
          <p14:tracePt t="264751" x="4356100" y="4946650"/>
          <p14:tracePt t="264768" x="4324350" y="5010150"/>
          <p14:tracePt t="264785" x="4311650" y="5041900"/>
          <p14:tracePt t="264802" x="4298950" y="5067300"/>
          <p14:tracePt t="264818" x="4298950" y="5080000"/>
          <p14:tracePt t="264835" x="4286250" y="5092700"/>
          <p14:tracePt t="264852" x="4260850" y="5130800"/>
          <p14:tracePt t="264868" x="4216400" y="5181600"/>
          <p14:tracePt t="264885" x="4159250" y="5226050"/>
          <p14:tracePt t="264901" x="4127500" y="5251450"/>
          <p14:tracePt t="264902" x="4114800" y="5257800"/>
          <p14:tracePt t="264919" x="4108450" y="5264150"/>
          <p14:tracePt t="264952" x="4083050" y="5295900"/>
          <p14:tracePt t="264968" x="4051300" y="5321300"/>
          <p14:tracePt t="264985" x="4013200" y="5359400"/>
          <p14:tracePt t="265001" x="3994150" y="5391150"/>
          <p14:tracePt t="265018" x="3987800" y="5397500"/>
          <p14:tracePt t="265035" x="3987800" y="5403850"/>
          <p14:tracePt t="265052" x="3981450" y="5410200"/>
          <p14:tracePt t="265068" x="3956050" y="5435600"/>
          <p14:tracePt t="265085" x="3943350" y="5480050"/>
          <p14:tracePt t="265086" x="3924300" y="5505450"/>
          <p14:tracePt t="265102" x="3924300" y="5524500"/>
          <p14:tracePt t="265118" x="3917950" y="5537200"/>
          <p14:tracePt t="265311" x="3917950" y="5543550"/>
          <p14:tracePt t="265326" x="3917950" y="5549900"/>
          <p14:tracePt t="265358" x="3924300" y="5549900"/>
          <p14:tracePt t="265382" x="3937000" y="5549900"/>
          <p14:tracePt t="265392" x="3943350" y="5549900"/>
          <p14:tracePt t="265409" x="3968750" y="5549900"/>
          <p14:tracePt t="265414" x="3994150" y="5549900"/>
          <p14:tracePt t="265425" x="4019550" y="5549900"/>
          <p14:tracePt t="265435" x="4038600" y="5549900"/>
          <p14:tracePt t="265452" x="4083050" y="5543550"/>
          <p14:tracePt t="265468" x="4152900" y="5511800"/>
          <p14:tracePt t="265485" x="4210050" y="5492750"/>
          <p14:tracePt t="265502" x="4229100" y="5473700"/>
          <p14:tracePt t="265503" x="4229100" y="5461000"/>
          <p14:tracePt t="265519" x="4248150" y="5435600"/>
          <p14:tracePt t="265535" x="4267200" y="5397500"/>
          <p14:tracePt t="265552" x="4286250" y="5340350"/>
          <p14:tracePt t="265568" x="4305300" y="5295900"/>
          <p14:tracePt t="265585" x="4311650" y="5270500"/>
          <p14:tracePt t="265602" x="4311650" y="5238750"/>
          <p14:tracePt t="265618" x="4311650" y="5219700"/>
          <p14:tracePt t="265635" x="4311650" y="5200650"/>
          <p14:tracePt t="265652" x="4311650" y="5175250"/>
          <p14:tracePt t="265668" x="4311650" y="5130800"/>
          <p14:tracePt t="265685" x="4286250" y="5086350"/>
          <p14:tracePt t="265686" x="4260850" y="5029200"/>
          <p14:tracePt t="265702" x="4229100" y="4991100"/>
          <p14:tracePt t="265718" x="4159250" y="4908550"/>
          <p14:tracePt t="265735" x="4146550" y="4895850"/>
          <p14:tracePt t="265752" x="4133850" y="4889500"/>
          <p14:tracePt t="265768" x="4127500" y="4889500"/>
          <p14:tracePt t="265785" x="4114800" y="4883150"/>
          <p14:tracePt t="265802" x="4076700" y="4883150"/>
          <p14:tracePt t="265819" x="4032250" y="4883150"/>
          <p14:tracePt t="265835" x="3994150" y="4883150"/>
          <p14:tracePt t="265852" x="3956050" y="4883150"/>
          <p14:tracePt t="265868" x="3917950" y="4889500"/>
          <p14:tracePt t="265885" x="3879850" y="4895850"/>
          <p14:tracePt t="265887" x="3860800" y="4902200"/>
          <p14:tracePt t="265918" x="3835400" y="4914900"/>
          <p14:tracePt t="265935" x="3816350" y="4921250"/>
          <p14:tracePt t="265952" x="3810000" y="4933950"/>
          <p14:tracePt t="265969" x="3790950" y="4953000"/>
          <p14:tracePt t="265985" x="3771900" y="4978400"/>
          <p14:tracePt t="266002" x="3765550" y="4997450"/>
          <p14:tracePt t="266018" x="3752850" y="5029200"/>
          <p14:tracePt t="266035" x="3746500" y="5048250"/>
          <p14:tracePt t="266052" x="3733800" y="5086350"/>
          <p14:tracePt t="266068" x="3721100" y="5130800"/>
          <p14:tracePt t="266085" x="3708400" y="5181600"/>
          <p14:tracePt t="266102" x="3695700" y="5232400"/>
          <p14:tracePt t="266119" x="3695700" y="5270500"/>
          <p14:tracePt t="266135" x="3695700" y="5295900"/>
          <p14:tracePt t="266153" x="3695700" y="5327650"/>
          <p14:tracePt t="266169" x="3695700" y="5346700"/>
          <p14:tracePt t="266185" x="3695700" y="5365750"/>
          <p14:tracePt t="266202" x="3695700" y="5372100"/>
          <p14:tracePt t="266218" x="3695700" y="5384800"/>
          <p14:tracePt t="266236" x="3702050" y="5403850"/>
          <p14:tracePt t="266253" x="3721100" y="5435600"/>
          <p14:tracePt t="266268" x="3740150" y="5473700"/>
          <p14:tracePt t="266285" x="3765550" y="5518150"/>
          <p14:tracePt t="266287" x="3778250" y="5530850"/>
          <p14:tracePt t="266302" x="3797300" y="5543550"/>
          <p14:tracePt t="266318" x="3810000" y="5556250"/>
          <p14:tracePt t="266335" x="3829050" y="5562600"/>
          <p14:tracePt t="266352" x="3854450" y="5568950"/>
          <p14:tracePt t="266369" x="3886200" y="5575300"/>
          <p14:tracePt t="266385" x="3930650" y="5575300"/>
          <p14:tracePt t="266402" x="3981450" y="5575300"/>
          <p14:tracePt t="266418" x="4013200" y="5575300"/>
          <p14:tracePt t="266435" x="4032250" y="5575300"/>
          <p14:tracePt t="266469" x="4038600" y="5575300"/>
          <p14:tracePt t="266485" x="4044950" y="5575300"/>
          <p14:tracePt t="266502" x="4051300" y="5575300"/>
          <p14:tracePt t="267350" x="4051300" y="5562600"/>
          <p14:tracePt t="267369" x="4102100" y="5537200"/>
          <p14:tracePt t="267386" x="4235450" y="5505450"/>
          <p14:tracePt t="267402" x="4349750" y="5448300"/>
          <p14:tracePt t="267419" x="4451350" y="5384800"/>
          <p14:tracePt t="267436" x="4616450" y="5276850"/>
          <p14:tracePt t="267452" x="4743450" y="5187950"/>
          <p14:tracePt t="267469" x="4857750" y="5073650"/>
          <p14:tracePt t="267470" x="4921250" y="4984750"/>
          <p14:tracePt t="267486" x="4984750" y="4895850"/>
          <p14:tracePt t="267502" x="5194300" y="4552950"/>
          <p14:tracePt t="267520" x="5257800" y="4445000"/>
          <p14:tracePt t="267536" x="5283200" y="4381500"/>
          <p14:tracePt t="267553" x="5314950" y="4318000"/>
          <p14:tracePt t="267569" x="5321300" y="4260850"/>
          <p14:tracePt t="267586" x="5340350" y="4210050"/>
          <p14:tracePt t="267602" x="5340350" y="4191000"/>
          <p14:tracePt t="267619" x="5340350" y="4184650"/>
          <p14:tracePt t="267635" x="5340350" y="4178300"/>
          <p14:tracePt t="267652" x="5340350" y="4152900"/>
          <p14:tracePt t="267669" x="5340350" y="4127500"/>
          <p14:tracePt t="267686" x="5346700" y="4089400"/>
          <p14:tracePt t="267687" x="5346700" y="4076700"/>
          <p14:tracePt t="267702" x="5346700" y="4038600"/>
          <p14:tracePt t="267719" x="5346700" y="4019550"/>
          <p14:tracePt t="267736" x="5346700" y="4013200"/>
          <p14:tracePt t="267753" x="5346700" y="3994150"/>
          <p14:tracePt t="267769" x="5346700" y="3956050"/>
          <p14:tracePt t="267786" x="5346700" y="3892550"/>
          <p14:tracePt t="267803" x="5346700" y="3848100"/>
          <p14:tracePt t="267819" x="5346700" y="3822700"/>
          <p14:tracePt t="267836" x="5346700" y="3816350"/>
          <p14:tracePt t="267853" x="5346700" y="3803650"/>
          <p14:tracePt t="267854" x="5346700" y="3797300"/>
          <p14:tracePt t="267869" x="5340350" y="3778250"/>
          <p14:tracePt t="267886" x="5340350" y="3752850"/>
          <p14:tracePt t="267887" x="5334000" y="3733800"/>
          <p14:tracePt t="267907" x="5327650" y="3702050"/>
          <p14:tracePt t="267919" x="5321300" y="3670300"/>
          <p14:tracePt t="267936" x="5321300" y="3663950"/>
          <p14:tracePt t="267969" x="5314950" y="3651250"/>
          <p14:tracePt t="267986" x="5314950" y="3638550"/>
          <p14:tracePt t="268002" x="5302250" y="3619500"/>
          <p14:tracePt t="268019" x="5289550" y="3606800"/>
          <p14:tracePt t="268036" x="5289550" y="3594100"/>
          <p14:tracePt t="268053" x="5283200" y="3594100"/>
          <p14:tracePt t="268069" x="5276850" y="3594100"/>
          <p14:tracePt t="268102" x="5257800" y="3594100"/>
          <p14:tracePt t="268119" x="5219700" y="3581400"/>
          <p14:tracePt t="268136" x="5187950" y="3581400"/>
          <p14:tracePt t="268153" x="5137150" y="3575050"/>
          <p14:tracePt t="268169" x="5092700" y="3575050"/>
          <p14:tracePt t="268186" x="5041900" y="3575050"/>
          <p14:tracePt t="268203" x="4978400" y="3581400"/>
          <p14:tracePt t="268219" x="4895850" y="3606800"/>
          <p14:tracePt t="268236" x="4832350" y="3625850"/>
          <p14:tracePt t="268252" x="4781550" y="3651250"/>
          <p14:tracePt t="268269" x="4749800" y="3670300"/>
          <p14:tracePt t="268271" x="4737100" y="3689350"/>
          <p14:tracePt t="268286" x="4718050" y="3702050"/>
          <p14:tracePt t="268287" x="4711700" y="3714750"/>
          <p14:tracePt t="268303" x="4692650" y="3771900"/>
          <p14:tracePt t="268319" x="4673600" y="3829050"/>
          <p14:tracePt t="268336" x="4667250" y="3892550"/>
          <p14:tracePt t="268353" x="4660900" y="3975100"/>
          <p14:tracePt t="268369" x="4660900" y="4044950"/>
          <p14:tracePt t="268386" x="4660900" y="4108450"/>
          <p14:tracePt t="268403" x="4699000" y="4152900"/>
          <p14:tracePt t="268419" x="4718050" y="4203700"/>
          <p14:tracePt t="268436" x="4749800" y="4254500"/>
          <p14:tracePt t="268453" x="4781550" y="4318000"/>
          <p14:tracePt t="268469" x="4819650" y="4406900"/>
          <p14:tracePt t="268486" x="4870450" y="4489450"/>
          <p14:tracePt t="268503" x="4895850" y="4502150"/>
          <p14:tracePt t="268519" x="4921250" y="4521200"/>
          <p14:tracePt t="268536" x="4940300" y="4521200"/>
          <p14:tracePt t="268553" x="4946650" y="4521200"/>
          <p14:tracePt t="268569" x="4965700" y="4521200"/>
          <p14:tracePt t="268586" x="4984750" y="4521200"/>
          <p14:tracePt t="268603" x="5041900" y="4521200"/>
          <p14:tracePt t="268619" x="5124450" y="4521200"/>
          <p14:tracePt t="268636" x="5219700" y="4508500"/>
          <p14:tracePt t="268653" x="5276850" y="4483100"/>
          <p14:tracePt t="268654" x="5283200" y="4470400"/>
          <p14:tracePt t="268669" x="5302250" y="4457700"/>
          <p14:tracePt t="268670" x="5302250" y="4445000"/>
          <p14:tracePt t="268686" x="5321300" y="4413250"/>
          <p14:tracePt t="268703" x="5334000" y="4387850"/>
          <p14:tracePt t="268720" x="5378450" y="4330700"/>
          <p14:tracePt t="268736" x="5410200" y="4241800"/>
          <p14:tracePt t="268753" x="5422900" y="4152900"/>
          <p14:tracePt t="268770" x="5422900" y="4070350"/>
          <p14:tracePt t="268786" x="5422900" y="4025900"/>
          <p14:tracePt t="268803" x="5422900" y="3994150"/>
          <p14:tracePt t="268819" x="5422900" y="3968750"/>
          <p14:tracePt t="268836" x="5422900" y="3905250"/>
          <p14:tracePt t="268853" x="5422900" y="3790950"/>
          <p14:tracePt t="268870" x="5416550" y="3695700"/>
          <p14:tracePt t="268871" x="5403850" y="3657600"/>
          <p14:tracePt t="268886" x="5384800" y="3619500"/>
          <p14:tracePt t="268903" x="5378450" y="3606800"/>
          <p14:tracePt t="268919" x="5372100" y="3600450"/>
          <p14:tracePt t="268936" x="5365750" y="3587750"/>
          <p14:tracePt t="268956" x="5346700" y="3562350"/>
          <p14:tracePt t="268960" x="5321300" y="3536950"/>
          <p14:tracePt t="268969" x="5289550" y="3524250"/>
          <p14:tracePt t="268986" x="5207000" y="3492500"/>
          <p14:tracePt t="269003" x="5130800" y="3467100"/>
          <p14:tracePt t="269020" x="5099050" y="3467100"/>
          <p14:tracePt t="269036" x="5092700" y="3467100"/>
          <p14:tracePt t="269053" x="5086350" y="3467100"/>
          <p14:tracePt t="269054" x="5080000" y="3467100"/>
          <p14:tracePt t="269069" x="5067300" y="3467100"/>
          <p14:tracePt t="269070" x="5054600" y="3467100"/>
          <p14:tracePt t="269086" x="4997450" y="3467100"/>
          <p14:tracePt t="269103" x="4927600" y="3460750"/>
          <p14:tracePt t="269119" x="4876800" y="3460750"/>
          <p14:tracePt t="269136" x="4838700" y="3479800"/>
          <p14:tracePt t="269153" x="4813300" y="3517900"/>
          <p14:tracePt t="269169" x="4775200" y="3568700"/>
          <p14:tracePt t="269186" x="4737100" y="3619500"/>
          <p14:tracePt t="269203" x="4718050" y="3651250"/>
          <p14:tracePt t="269219" x="4705350" y="3683000"/>
          <p14:tracePt t="269236" x="4705350" y="3702050"/>
          <p14:tracePt t="269253" x="4711700" y="3740150"/>
          <p14:tracePt t="269254" x="4718050" y="3759200"/>
          <p14:tracePt t="269270" x="4756150" y="3829050"/>
          <p14:tracePt t="269286" x="4800600" y="3879850"/>
          <p14:tracePt t="269303" x="4819650" y="3905250"/>
          <p14:tracePt t="269319" x="4838700" y="3943350"/>
          <p14:tracePt t="269337" x="4864100" y="3962400"/>
          <p14:tracePt t="269353" x="4902200" y="3981450"/>
          <p14:tracePt t="269370" x="4965700" y="4006850"/>
          <p14:tracePt t="269386" x="5022850" y="4019550"/>
          <p14:tracePt t="269403" x="5054600" y="4032250"/>
          <p14:tracePt t="269419" x="5060950" y="4032250"/>
          <p14:tracePt t="269436" x="5067300" y="4032250"/>
          <p14:tracePt t="269470" x="5080000" y="4038600"/>
          <p14:tracePt t="269486" x="5105400" y="4038600"/>
          <p14:tracePt t="269503" x="5118100" y="4038600"/>
          <p14:tracePt t="269520" x="5124450" y="4038600"/>
          <p14:tracePt t="269536" x="5130800" y="4032250"/>
          <p14:tracePt t="269553" x="5143500" y="4025900"/>
          <p14:tracePt t="269570" x="5168900" y="4006850"/>
          <p14:tracePt t="269586" x="5175250" y="4000500"/>
          <p14:tracePt t="269603" x="5181600" y="3987800"/>
          <p14:tracePt t="269620" x="5187950" y="3987800"/>
          <p14:tracePt t="269636" x="5194300" y="3968750"/>
          <p14:tracePt t="269653" x="5200650" y="3949700"/>
          <p14:tracePt t="269670" x="5213350" y="3924300"/>
          <p14:tracePt t="269671" x="5232400" y="3892550"/>
          <p14:tracePt t="269689" x="5232400" y="3854450"/>
          <p14:tracePt t="269703" x="5232400" y="3835400"/>
          <p14:tracePt t="269720" x="5232400" y="3810000"/>
          <p14:tracePt t="269736" x="5232400" y="3803650"/>
          <p14:tracePt t="269753" x="5232400" y="3784600"/>
          <p14:tracePt t="269770" x="5219700" y="3746500"/>
          <p14:tracePt t="269786" x="5200650" y="3708400"/>
          <p14:tracePt t="269803" x="5162550" y="3683000"/>
          <p14:tracePt t="269820" x="5124450" y="3670300"/>
          <p14:tracePt t="269836" x="5105400" y="3663950"/>
          <p14:tracePt t="269853" x="5086350" y="3663950"/>
          <p14:tracePt t="269929" x="5073650" y="3663950"/>
          <p14:tracePt t="269945" x="5067300" y="3663950"/>
          <p14:tracePt t="269950" x="5060950" y="3676650"/>
          <p14:tracePt t="269961" x="5060950" y="3695700"/>
          <p14:tracePt t="269970" x="5054600" y="3733800"/>
          <p14:tracePt t="269987" x="5029200" y="3829050"/>
          <p14:tracePt t="270003" x="5010150" y="3949700"/>
          <p14:tracePt t="270020" x="5003800" y="4057650"/>
          <p14:tracePt t="270023" x="4997450" y="4102100"/>
          <p14:tracePt t="270037" x="4991100" y="4121150"/>
          <p14:tracePt t="270053" x="4991100" y="4140200"/>
          <p14:tracePt t="270175" x="4984750" y="4133850"/>
          <p14:tracePt t="270182" x="4978400" y="4133850"/>
          <p14:tracePt t="270199" x="4959350" y="4133850"/>
          <p14:tracePt t="270211" x="4946650" y="4133850"/>
          <p14:tracePt t="270220" x="4927600" y="4133850"/>
          <p14:tracePt t="270236" x="4876800" y="4152900"/>
          <p14:tracePt t="270254" x="4864100" y="4165600"/>
          <p14:tracePt t="270270" x="4845050" y="4197350"/>
          <p14:tracePt t="270287" x="4838700" y="4286250"/>
          <p14:tracePt t="270303" x="4838700" y="4368800"/>
          <p14:tracePt t="270320" x="4870450" y="4457700"/>
          <p14:tracePt t="270337" x="4914900" y="4540250"/>
          <p14:tracePt t="270353" x="4946650" y="4584700"/>
          <p14:tracePt t="270370" x="4965700" y="4597400"/>
          <p14:tracePt t="270387" x="4997450" y="4603750"/>
          <p14:tracePt t="270403" x="5029200" y="4603750"/>
          <p14:tracePt t="270420" x="5048250" y="4603750"/>
          <p14:tracePt t="270437" x="5080000" y="4603750"/>
          <p14:tracePt t="270453" x="5105400" y="4603750"/>
          <p14:tracePt t="270470" x="5200650" y="4572000"/>
          <p14:tracePt t="270490" x="5264150" y="4540250"/>
          <p14:tracePt t="270503" x="5302250" y="4521200"/>
          <p14:tracePt t="270521" x="5340350" y="4489450"/>
          <p14:tracePt t="270537" x="5372100" y="4445000"/>
          <p14:tracePt t="270554" x="5378450" y="4394200"/>
          <p14:tracePt t="270570" x="5378450" y="4343400"/>
          <p14:tracePt t="270587" x="5378450" y="4286250"/>
          <p14:tracePt t="270603" x="5378450" y="4235450"/>
          <p14:tracePt t="270620" x="5365750" y="4216400"/>
          <p14:tracePt t="270637" x="5327650" y="4191000"/>
          <p14:tracePt t="270654" x="5295900" y="4171950"/>
          <p14:tracePt t="270655" x="5276850" y="4165600"/>
          <p14:tracePt t="270670" x="5264150" y="4159250"/>
          <p14:tracePt t="270687" x="5257800" y="4152900"/>
          <p14:tracePt t="270703" x="5251450" y="4152900"/>
          <p14:tracePt t="271073" x="5238750" y="4152900"/>
          <p14:tracePt t="271079" x="5232400" y="4152900"/>
          <p14:tracePt t="271087" x="5213350" y="4152900"/>
          <p14:tracePt t="271103" x="5162550" y="4152900"/>
          <p14:tracePt t="271121" x="5105400" y="4152900"/>
          <p14:tracePt t="271137" x="5080000" y="4152900"/>
          <p14:tracePt t="271153" x="5054600" y="4152900"/>
          <p14:tracePt t="271170" x="5003800" y="4165600"/>
          <p14:tracePt t="271187" x="4978400" y="4171950"/>
          <p14:tracePt t="271203" x="4940300" y="4178300"/>
          <p14:tracePt t="271220" x="4908550" y="4197350"/>
          <p14:tracePt t="271237" x="4883150" y="4197350"/>
          <p14:tracePt t="271238" x="4864100" y="4203700"/>
          <p14:tracePt t="271270" x="4826000" y="4216400"/>
          <p14:tracePt t="271288" x="4800600" y="4216400"/>
          <p14:tracePt t="271303" x="4775200" y="4229100"/>
          <p14:tracePt t="271320" x="4749800" y="4229100"/>
          <p14:tracePt t="271337" x="4743450" y="4235450"/>
          <p14:tracePt t="271354" x="4730750" y="4241800"/>
          <p14:tracePt t="271399" x="4718050" y="4241800"/>
          <p14:tracePt t="271410" x="4705350" y="4241800"/>
          <p14:tracePt t="271420" x="4686300" y="4241800"/>
          <p14:tracePt t="271437" x="4679950" y="4248150"/>
          <p14:tracePt t="271454" x="4667250" y="4254500"/>
          <p14:tracePt t="271487" x="4667250" y="4260850"/>
          <p14:tracePt t="271504" x="4667250" y="4273550"/>
          <p14:tracePt t="271520" x="4667250" y="4279900"/>
          <p14:tracePt t="271560" x="4660900" y="4286250"/>
          <p14:tracePt t="276424" x="4660900" y="4305300"/>
          <p14:tracePt t="276432" x="4660900" y="4368800"/>
          <p14:tracePt t="276439" x="4660900" y="4451350"/>
          <p14:tracePt t="276455" x="4648200" y="4603750"/>
          <p14:tracePt t="276472" x="4578350" y="4711700"/>
          <p14:tracePt t="276490" x="4464050" y="4781550"/>
          <p14:tracePt t="276505" x="4337050" y="4838700"/>
          <p14:tracePt t="276522" x="4235450" y="4883150"/>
          <p14:tracePt t="276541" x="4184650" y="4927600"/>
          <p14:tracePt t="276560" x="4146550" y="4946650"/>
          <p14:tracePt t="276575" x="4127500" y="4946650"/>
          <p14:tracePt t="276589" x="4044950" y="4946650"/>
          <p14:tracePt t="276607" x="3937000" y="4946650"/>
          <p14:tracePt t="276622" x="3778250" y="4914900"/>
          <p14:tracePt t="276639" x="3733800" y="4914900"/>
          <p14:tracePt t="276655" x="3721100" y="4914900"/>
          <p14:tracePt t="276674" x="3689350" y="4921250"/>
          <p14:tracePt t="276689" x="3632200" y="4959350"/>
          <p14:tracePt t="276705" x="3536950" y="5035550"/>
          <p14:tracePt t="276723" x="3422650" y="5181600"/>
          <p14:tracePt t="276739" x="3365500" y="5340350"/>
          <p14:tracePt t="276746" x="3352800" y="5422900"/>
          <p14:tracePt t="276755" x="3352800" y="5480050"/>
          <p14:tracePt t="276772" x="3352800" y="5568950"/>
          <p14:tracePt t="276789" x="3371850" y="5600700"/>
          <p14:tracePt t="276808" x="3378200" y="5638800"/>
          <p14:tracePt t="276812" x="3378200" y="5651500"/>
          <p14:tracePt t="276828" x="3397250" y="5702300"/>
          <p14:tracePt t="276842" x="3403600" y="5746750"/>
          <p14:tracePt t="276855" x="3479800" y="5854700"/>
          <p14:tracePt t="276872" x="3562350" y="5886450"/>
          <p14:tracePt t="276889" x="3632200" y="5911850"/>
          <p14:tracePt t="276896" x="3644900" y="5911850"/>
          <p14:tracePt t="276905" x="3657600" y="5911850"/>
          <p14:tracePt t="276922" x="3670300" y="5911850"/>
          <p14:tracePt t="276941" x="3689350" y="5911850"/>
          <p14:tracePt t="276947" x="3702050" y="5911850"/>
          <p14:tracePt t="276959" x="3727450" y="5911850"/>
          <p14:tracePt t="276973" x="3746500" y="5905500"/>
          <p14:tracePt t="276989" x="3765550" y="5899150"/>
          <p14:tracePt t="276994" x="3771900" y="5892800"/>
          <p14:tracePt t="277014" x="3778250" y="5886450"/>
          <p14:tracePt t="277016" x="3778250" y="5880100"/>
          <p14:tracePt t="277039" x="3778250" y="5861050"/>
          <p14:tracePt t="277055" x="3778250" y="5848350"/>
          <p14:tracePt t="277072" x="3778250" y="5835650"/>
          <p14:tracePt t="277089" x="3778250" y="5822950"/>
          <p14:tracePt t="277108" x="3784600" y="5816600"/>
          <p14:tracePt t="277129" x="3784600" y="5810250"/>
          <p14:tracePt t="277222" x="3790950" y="5803900"/>
          <p14:tracePt t="277230" x="3810000" y="5803900"/>
          <p14:tracePt t="277239" x="3841750" y="5803900"/>
          <p14:tracePt t="277255" x="3956050" y="5835650"/>
          <p14:tracePt t="277272" x="4070350" y="5867400"/>
          <p14:tracePt t="277289" x="4184650" y="5899150"/>
          <p14:tracePt t="277306" x="4248150" y="5918200"/>
          <p14:tracePt t="277322" x="4273550" y="5918200"/>
          <p14:tracePt t="277339" x="4286250" y="5918200"/>
          <p14:tracePt t="277356" x="4318000" y="5918200"/>
          <p14:tracePt t="277372" x="4387850" y="5918200"/>
          <p14:tracePt t="277389" x="4476750" y="5918200"/>
          <p14:tracePt t="277406" x="4546600" y="5918200"/>
          <p14:tracePt t="277407" x="4565650" y="5918200"/>
          <p14:tracePt t="277422" x="4584700" y="5911850"/>
          <p14:tracePt t="277439" x="4603750" y="5899150"/>
          <p14:tracePt t="277456" x="4635500" y="5873750"/>
          <p14:tracePt t="277473" x="4667250" y="5848350"/>
          <p14:tracePt t="277490" x="4711700" y="5822950"/>
          <p14:tracePt t="277506" x="4737100" y="5803900"/>
          <p14:tracePt t="277522" x="4749800" y="5778500"/>
          <p14:tracePt t="277539" x="4756150" y="5753100"/>
          <p14:tracePt t="277556" x="4775200" y="5702300"/>
          <p14:tracePt t="277572" x="4819650" y="5632450"/>
          <p14:tracePt t="277574" x="4851400" y="5588000"/>
          <p14:tracePt t="277589" x="4883150" y="5549900"/>
          <p14:tracePt t="277606" x="4946650" y="5435600"/>
          <p14:tracePt t="277607" x="4965700" y="5372100"/>
          <p14:tracePt t="277625" x="4965700" y="5270500"/>
          <p14:tracePt t="277639" x="4965700" y="5181600"/>
          <p14:tracePt t="277656" x="4965700" y="5118100"/>
          <p14:tracePt t="277672" x="4959350" y="5029200"/>
          <p14:tracePt t="277691" x="4946650" y="4933950"/>
          <p14:tracePt t="277706" x="4921250" y="4813300"/>
          <p14:tracePt t="277723" x="4889500" y="4730750"/>
          <p14:tracePt t="277739" x="4838700" y="4629150"/>
          <p14:tracePt t="277756" x="4787900" y="4565650"/>
          <p14:tracePt t="277772" x="4756150" y="4546600"/>
          <p14:tracePt t="277773" x="4749800" y="4540250"/>
          <p14:tracePt t="277789" x="4743450" y="4533900"/>
          <p14:tracePt t="277806" x="4737100" y="4521200"/>
          <p14:tracePt t="277822" x="4724400" y="4502150"/>
          <p14:tracePt t="277839" x="4699000" y="4502150"/>
          <p14:tracePt t="277856" x="4629150" y="4476750"/>
          <p14:tracePt t="277873" x="4584700" y="4476750"/>
          <p14:tracePt t="277889" x="4540250" y="4476750"/>
          <p14:tracePt t="277896" x="4514850" y="4476750"/>
          <p14:tracePt t="277906" x="4495800" y="4489450"/>
          <p14:tracePt t="277923" x="4457700" y="4508500"/>
          <p14:tracePt t="277939" x="4406900" y="4514850"/>
          <p14:tracePt t="277956" x="4356100" y="4533900"/>
          <p14:tracePt t="277973" x="4318000" y="4546600"/>
          <p14:tracePt t="277989" x="4279900" y="4584700"/>
          <p14:tracePt t="277991" x="4279900" y="4603750"/>
          <p14:tracePt t="278006" x="4273550" y="4622800"/>
          <p14:tracePt t="278007" x="4267200" y="4654550"/>
          <p14:tracePt t="278023" x="4254500" y="4724400"/>
          <p14:tracePt t="278039" x="4248150" y="4768850"/>
          <p14:tracePt t="278056" x="4248150" y="4806950"/>
          <p14:tracePt t="278072" x="4248150" y="4851400"/>
          <p14:tracePt t="278089" x="4248150" y="4933950"/>
          <p14:tracePt t="278106" x="4254500" y="5029200"/>
          <p14:tracePt t="278123" x="4286250" y="5111750"/>
          <p14:tracePt t="278139" x="4311650" y="5168900"/>
          <p14:tracePt t="278156" x="4330700" y="5187950"/>
          <p14:tracePt t="278173" x="4337050" y="5187950"/>
          <p14:tracePt t="278189" x="4343400" y="5194300"/>
          <p14:tracePt t="278206" x="4356100" y="5194300"/>
          <p14:tracePt t="278207" x="4381500" y="5200650"/>
          <p14:tracePt t="278222" x="4425950" y="5213350"/>
          <p14:tracePt t="278240" x="4476750" y="5245100"/>
          <p14:tracePt t="278256" x="4514850" y="5251450"/>
          <p14:tracePt t="278273" x="4533900" y="5257800"/>
          <p14:tracePt t="278306" x="4540250" y="5257800"/>
          <p14:tracePt t="278323" x="4552950" y="5257800"/>
          <p14:tracePt t="278339" x="4584700" y="5257800"/>
          <p14:tracePt t="278356" x="4616450" y="5251450"/>
          <p14:tracePt t="278373" x="4622800" y="5245100"/>
          <p14:tracePt t="278567" x="4629150" y="5245100"/>
          <p14:tracePt t="278639" x="4635500" y="5245100"/>
          <p14:tracePt t="278655" x="4648200" y="5238750"/>
          <p14:tracePt t="278673" x="4648200" y="5213350"/>
          <p14:tracePt t="278690" x="4648200" y="5181600"/>
          <p14:tracePt t="278707" x="4648200" y="5149850"/>
          <p14:tracePt t="278713" x="4648200" y="5143500"/>
          <p14:tracePt t="278723" x="4635500" y="5137150"/>
          <p14:tracePt t="278740" x="4591050" y="5124450"/>
          <p14:tracePt t="278756" x="4565650" y="5118100"/>
          <p14:tracePt t="278773" x="4533900" y="5118100"/>
          <p14:tracePt t="278774" x="4527550" y="5118100"/>
          <p14:tracePt t="278790" x="4521200" y="5118100"/>
          <p14:tracePt t="278791" x="4502150" y="5124450"/>
          <p14:tracePt t="278806" x="4489450" y="5124450"/>
          <p14:tracePt t="278826" x="4425950" y="5156200"/>
          <p14:tracePt t="278839" x="4343400" y="5213350"/>
          <p14:tracePt t="278856" x="4273550" y="5251450"/>
          <p14:tracePt t="278873" x="4248150" y="5289550"/>
          <p14:tracePt t="278889" x="4229100" y="5334000"/>
          <p14:tracePt t="278897" x="4229100" y="5359400"/>
          <p14:tracePt t="278906" x="4222750" y="5384800"/>
          <p14:tracePt t="278923" x="4210050" y="5454650"/>
          <p14:tracePt t="278939" x="4210050" y="5518150"/>
          <p14:tracePt t="278956" x="4210050" y="5588000"/>
          <p14:tracePt t="278973" x="4210050" y="5670550"/>
          <p14:tracePt t="278990" x="4241800" y="5746750"/>
          <p14:tracePt t="279006" x="4305300" y="5816600"/>
          <p14:tracePt t="279023" x="4432300" y="5867400"/>
          <p14:tracePt t="279040" x="4495800" y="5886450"/>
          <p14:tracePt t="279056" x="4552950" y="5892800"/>
          <p14:tracePt t="279073" x="4591050" y="5892800"/>
          <p14:tracePt t="279090" x="4648200" y="5880100"/>
          <p14:tracePt t="279106" x="4705350" y="5873750"/>
          <p14:tracePt t="279123" x="4813300" y="5854700"/>
          <p14:tracePt t="279139" x="4889500" y="5848350"/>
          <p14:tracePt t="279156" x="4921250" y="5835650"/>
          <p14:tracePt t="279173" x="4927600" y="5822950"/>
          <p14:tracePt t="279175" x="4940300" y="5803900"/>
          <p14:tracePt t="279190" x="4940300" y="5791200"/>
          <p14:tracePt t="279207" x="4940300" y="5689600"/>
          <p14:tracePt t="279225" x="4940300" y="5600700"/>
          <p14:tracePt t="279240" x="4940300" y="5518150"/>
          <p14:tracePt t="279256" x="4927600" y="5454650"/>
          <p14:tracePt t="279273" x="4889500" y="5416550"/>
          <p14:tracePt t="279290" x="4838700" y="5391150"/>
          <p14:tracePt t="279306" x="4813300" y="5384800"/>
          <p14:tracePt t="280030" x="4806950" y="5384800"/>
          <p14:tracePt t="280079" x="4806950" y="5397500"/>
          <p14:tracePt t="280087" x="4806950" y="5403850"/>
          <p14:tracePt t="280097" x="4806950" y="5410200"/>
          <p14:tracePt t="281414" x="4806950" y="5416550"/>
          <p14:tracePt t="282177" x="4781550" y="5416550"/>
          <p14:tracePt t="282182" x="4718050" y="5410200"/>
          <p14:tracePt t="282190" x="4648200" y="5403850"/>
          <p14:tracePt t="282208" x="4508500" y="5403850"/>
          <p14:tracePt t="282224" x="4330700" y="5403850"/>
          <p14:tracePt t="282241" x="4076700" y="5403850"/>
          <p14:tracePt t="282257" x="3924300" y="5473700"/>
          <p14:tracePt t="282274" x="3879850" y="5524500"/>
          <p14:tracePt t="282290" x="3873500" y="5524500"/>
          <p14:tracePt t="282307" x="3873500" y="5530850"/>
          <p14:tracePt t="282341" x="3860800" y="5537200"/>
          <p14:tracePt t="282357" x="3841750" y="5543550"/>
          <p14:tracePt t="282374" x="3829050" y="5543550"/>
          <p14:tracePt t="282390" x="3822700" y="5543550"/>
          <p14:tracePt t="282424" x="3771900" y="5543550"/>
          <p14:tracePt t="282441" x="3632200" y="5505450"/>
          <p14:tracePt t="282458" x="3448050" y="5461000"/>
          <p14:tracePt t="282474" x="3270250" y="5448300"/>
          <p14:tracePt t="282491" x="3168650" y="5448300"/>
          <p14:tracePt t="282508" x="3136900" y="5448300"/>
          <p14:tracePt t="282541" x="3130550" y="5441950"/>
          <p14:tracePt t="282557" x="3238500" y="5403850"/>
          <p14:tracePt t="282574" x="3752850" y="5346700"/>
          <p14:tracePt t="282575" x="4076700" y="5346700"/>
          <p14:tracePt t="282590" x="4819650" y="5334000"/>
          <p14:tracePt t="282607" x="5505450" y="5334000"/>
          <p14:tracePt t="282624" x="5994400" y="5353050"/>
          <p14:tracePt t="282641" x="6184900" y="5378450"/>
          <p14:tracePt t="282657" x="6235700" y="5397500"/>
          <p14:tracePt t="282674" x="6235700" y="5403850"/>
          <p14:tracePt t="282691" x="6248400" y="5410200"/>
          <p14:tracePt t="282708" x="6254750" y="5416550"/>
          <p14:tracePt t="282822" x="6191250" y="5403850"/>
          <p14:tracePt t="282831" x="6051550" y="5378450"/>
          <p14:tracePt t="282841" x="5861050" y="5365750"/>
          <p14:tracePt t="282857" x="5276850" y="5308600"/>
          <p14:tracePt t="282874" x="4660900" y="5308600"/>
          <p14:tracePt t="282891" x="3924300" y="5308600"/>
          <p14:tracePt t="282907" x="3200400" y="5308600"/>
          <p14:tracePt t="282924" x="2667000" y="5314950"/>
          <p14:tracePt t="282941" x="2400300" y="5359400"/>
          <p14:tracePt t="282958" x="2292350" y="5397500"/>
          <p14:tracePt t="282991" x="2305050" y="5422900"/>
          <p14:tracePt t="283007" x="2413000" y="5454650"/>
          <p14:tracePt t="283024" x="2571750" y="5473700"/>
          <p14:tracePt t="283041" x="2844800" y="5492750"/>
          <p14:tracePt t="283057" x="3225800" y="5492750"/>
          <p14:tracePt t="283074" x="3638550" y="5492750"/>
          <p14:tracePt t="283091" x="4032250" y="5492750"/>
          <p14:tracePt t="283108" x="4292600" y="5492750"/>
          <p14:tracePt t="283124" x="4483100" y="5492750"/>
          <p14:tracePt t="283141" x="4610100" y="5492750"/>
          <p14:tracePt t="283158" x="4648200" y="5492750"/>
          <p14:tracePt t="283174" x="4667250" y="5492750"/>
          <p14:tracePt t="283703" x="4654550" y="5486400"/>
          <p14:tracePt t="283713" x="4629150" y="5480050"/>
          <p14:tracePt t="283719" x="4591050" y="5461000"/>
          <p14:tracePt t="283727" x="4521200" y="5448300"/>
          <p14:tracePt t="283741" x="4445000" y="5429250"/>
          <p14:tracePt t="283758" x="4260850" y="5410200"/>
          <p14:tracePt t="283775" x="3854450" y="5384800"/>
          <p14:tracePt t="283791" x="3613150" y="5384800"/>
          <p14:tracePt t="283808" x="3467100" y="5384800"/>
          <p14:tracePt t="283824" x="3378200" y="5384800"/>
          <p14:tracePt t="283841" x="3321050" y="5378450"/>
          <p14:tracePt t="283858" x="3276600" y="5378450"/>
          <p14:tracePt t="283874" x="3219450" y="5365750"/>
          <p14:tracePt t="283891" x="3194050" y="5365750"/>
          <p14:tracePt t="283899" x="3187700" y="5365750"/>
          <p14:tracePt t="283908" x="3175000" y="5365750"/>
          <p14:tracePt t="283924" x="3168650" y="5365750"/>
          <p14:tracePt t="284006" x="3175000" y="5365750"/>
          <p14:tracePt t="284024" x="3225800" y="5365750"/>
          <p14:tracePt t="284041" x="3314700" y="5365750"/>
          <p14:tracePt t="284058" x="3403600" y="5372100"/>
          <p14:tracePt t="284074" x="3517900" y="5384800"/>
          <p14:tracePt t="284091" x="3613150" y="5397500"/>
          <p14:tracePt t="284108" x="3740150" y="5422900"/>
          <p14:tracePt t="284125" x="3962400" y="5441950"/>
          <p14:tracePt t="284126" x="4076700" y="5461000"/>
          <p14:tracePt t="284141" x="4203700" y="5480050"/>
          <p14:tracePt t="284158" x="4406900" y="5486400"/>
          <p14:tracePt t="284175" x="4686300" y="5499100"/>
          <p14:tracePt t="284191" x="4895850" y="5499100"/>
          <p14:tracePt t="284208" x="5124450" y="5499100"/>
          <p14:tracePt t="284224" x="5359400" y="5524500"/>
          <p14:tracePt t="284241" x="5505450" y="5543550"/>
          <p14:tracePt t="284258" x="5562600" y="5556250"/>
          <p14:tracePt t="284275" x="5575300" y="5556250"/>
          <p14:tracePt t="284399" x="5581650" y="5556250"/>
          <p14:tracePt t="284543" x="5581650" y="5562600"/>
          <p14:tracePt t="284719" x="5575300" y="5562600"/>
          <p14:tracePt t="284774" x="5568950" y="5562600"/>
          <p14:tracePt t="284800" x="5562600" y="5562600"/>
          <p14:tracePt t="284806" x="5556250" y="5562600"/>
          <p14:tracePt t="284825" x="5549900" y="5568950"/>
          <p14:tracePt t="284841" x="5537200" y="5568950"/>
          <p14:tracePt t="284875" x="5524500" y="5568950"/>
          <p14:tracePt t="284912" x="5511800" y="5568950"/>
          <p14:tracePt t="284925" x="5499100" y="5568950"/>
          <p14:tracePt t="284942" x="5486400" y="5562600"/>
          <p14:tracePt t="284959" x="5454650" y="5556250"/>
          <p14:tracePt t="284975" x="5429250" y="5543550"/>
          <p14:tracePt t="284992" x="5416550" y="5543550"/>
          <p14:tracePt t="285008" x="5391150" y="5543550"/>
          <p14:tracePt t="285025" x="5340350" y="5543550"/>
          <p14:tracePt t="285041" x="5264150" y="5543550"/>
          <p14:tracePt t="285058" x="5200650" y="5543550"/>
          <p14:tracePt t="285075" x="5143500" y="5543550"/>
          <p14:tracePt t="285091" x="5067300" y="5543550"/>
          <p14:tracePt t="285108" x="4953000" y="5543550"/>
          <p14:tracePt t="285125" x="4794250" y="5518150"/>
          <p14:tracePt t="285126" x="4711700" y="5511800"/>
          <p14:tracePt t="285142" x="4616450" y="5499100"/>
          <p14:tracePt t="285143" x="4540250" y="5499100"/>
          <p14:tracePt t="285158" x="4432300" y="5499100"/>
          <p14:tracePt t="285175" x="4311650" y="5499100"/>
          <p14:tracePt t="285192" x="4210050" y="5499100"/>
          <p14:tracePt t="285209" x="4133850" y="5499100"/>
          <p14:tracePt t="285225" x="4095750" y="5505450"/>
          <p14:tracePt t="285271" x="4095750" y="5511800"/>
          <p14:tracePt t="285281" x="4089400" y="5511800"/>
          <p14:tracePt t="285291" x="4089400" y="5518150"/>
          <p14:tracePt t="285308" x="4083050" y="5524500"/>
          <p14:tracePt t="285345" x="4083050" y="5537200"/>
          <p14:tracePt t="285359" x="4076700" y="5543550"/>
          <p14:tracePt t="285375" x="4070350" y="5543550"/>
          <p14:tracePt t="285391" x="4064000" y="5543550"/>
          <p14:tracePt t="285409" x="4051300" y="5543550"/>
          <p14:tracePt t="285433" x="4044950" y="5543550"/>
          <p14:tracePt t="285455" x="4038600" y="5543550"/>
          <p14:tracePt t="285465" x="4025900" y="5543550"/>
          <p14:tracePt t="285497" x="4019550" y="5543550"/>
          <p14:tracePt t="285504" x="4013200" y="5543550"/>
          <p14:tracePt t="285512" x="4006850" y="5543550"/>
          <p14:tracePt t="285525" x="4000500" y="5543550"/>
          <p14:tracePt t="285542" x="3968750" y="5518150"/>
          <p14:tracePt t="285558" x="3905250" y="5492750"/>
          <p14:tracePt t="285575" x="3854450" y="5486400"/>
          <p14:tracePt t="285592" x="3841750" y="5486400"/>
          <p14:tracePt t="285625" x="3835400" y="5486400"/>
          <p14:tracePt t="285642" x="3829050" y="5486400"/>
          <p14:tracePt t="285658" x="3822700" y="5499100"/>
          <p14:tracePt t="285675" x="3822700" y="5518150"/>
          <p14:tracePt t="285692" x="3816350" y="5518150"/>
          <p14:tracePt t="285708" x="3816350" y="5530850"/>
          <p14:tracePt t="285725" x="3860800" y="5537200"/>
          <p14:tracePt t="285742" x="3962400" y="5537200"/>
          <p14:tracePt t="285759" x="4191000" y="5537200"/>
          <p14:tracePt t="285775" x="4362450" y="5537200"/>
          <p14:tracePt t="285792" x="4552950" y="5537200"/>
          <p14:tracePt t="285809" x="4718050" y="5537200"/>
          <p14:tracePt t="285825" x="4851400" y="5537200"/>
          <p14:tracePt t="285842" x="4965700" y="5537200"/>
          <p14:tracePt t="285858" x="5048250" y="5537200"/>
          <p14:tracePt t="285875" x="5105400" y="5537200"/>
          <p14:tracePt t="285892" x="5143500" y="5537200"/>
          <p14:tracePt t="285909" x="5156200" y="5537200"/>
          <p14:tracePt t="285926" x="5187950" y="5537200"/>
          <p14:tracePt t="285942" x="5200650" y="5537200"/>
          <p14:tracePt t="285959" x="5264150" y="5537200"/>
          <p14:tracePt t="285975" x="5289550" y="5537200"/>
          <p14:tracePt t="286015" x="5295900" y="5537200"/>
          <p14:tracePt t="286032" x="5302250" y="5537200"/>
          <p14:tracePt t="286048" x="5308600" y="5543550"/>
          <p14:tracePt t="286406" x="5308600" y="5537200"/>
          <p14:tracePt t="286414" x="5314950" y="5524500"/>
          <p14:tracePt t="286426" x="5314950" y="5511800"/>
          <p14:tracePt t="286574" x="5321300" y="5505450"/>
          <p14:tracePt t="288271" x="5321300" y="5499100"/>
          <p14:tracePt t="288446" x="5321300" y="5486400"/>
          <p14:tracePt t="288454" x="5321300" y="5480050"/>
          <p14:tracePt t="288466" x="5321300" y="5473700"/>
          <p14:tracePt t="288476" x="5314950" y="5467350"/>
          <p14:tracePt t="288493" x="5308600" y="5454650"/>
          <p14:tracePt t="288494" x="5308600" y="5429250"/>
          <p14:tracePt t="288509" x="5308600" y="5410200"/>
          <p14:tracePt t="288526" x="5283200" y="5365750"/>
          <p14:tracePt t="288527" x="5264150" y="5346700"/>
          <p14:tracePt t="288543" x="5219700" y="5314950"/>
          <p14:tracePt t="288559" x="5200650" y="5302250"/>
          <p14:tracePt t="288576" x="5187950" y="5295900"/>
          <p14:tracePt t="288617" x="5175250" y="5289550"/>
          <p14:tracePt t="288626" x="5168900" y="5289550"/>
          <p14:tracePt t="288643" x="5156200" y="5289550"/>
          <p14:tracePt t="288659" x="5143500" y="5289550"/>
          <p14:tracePt t="288767" x="5137150" y="5289550"/>
          <p14:tracePt t="292407" x="5143500" y="5276850"/>
          <p14:tracePt t="292418" x="5156200" y="5251450"/>
          <p14:tracePt t="292423" x="5168900" y="5219700"/>
          <p14:tracePt t="292434" x="5181600" y="5194300"/>
          <p14:tracePt t="292444" x="5200650" y="5162550"/>
          <p14:tracePt t="292461" x="5226050" y="5092700"/>
          <p14:tracePt t="292477" x="5238750" y="5041900"/>
          <p14:tracePt t="292478" x="5238750" y="5035550"/>
          <p14:tracePt t="292494" x="5251450" y="5022850"/>
          <p14:tracePt t="292567" x="5257800" y="5016500"/>
          <p14:tracePt t="292575" x="5264150" y="5016500"/>
          <p14:tracePt t="292591" x="5270500" y="5016500"/>
          <p14:tracePt t="292639" x="5276850" y="5016500"/>
          <p14:tracePt t="292742" x="5276850" y="5010150"/>
          <p14:tracePt t="292761" x="5276850" y="5003800"/>
          <p14:tracePt t="292839" x="5270500" y="5003800"/>
          <p14:tracePt t="292855" x="5264150" y="5003800"/>
          <p14:tracePt t="292880" x="5257800" y="5003800"/>
          <p14:tracePt t="296709" x="0" y="0"/>
        </p14:tracePtLst>
      </p14:laserTrace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64328"/>
            <a:ext cx="9092141" cy="6793672"/>
          </a:xfrm>
          <a:prstGeom prst="rect">
            <a:avLst/>
          </a:prstGeom>
        </p:spPr>
      </p:pic>
      <p:cxnSp>
        <p:nvCxnSpPr>
          <p:cNvPr id="5" name="Straight Connector 4"/>
          <p:cNvCxnSpPr/>
          <p:nvPr/>
        </p:nvCxnSpPr>
        <p:spPr>
          <a:xfrm flipV="1">
            <a:off x="4131733" y="2527443"/>
            <a:ext cx="6656132" cy="5783208"/>
          </a:xfrm>
          <a:prstGeom prst="line">
            <a:avLst/>
          </a:prstGeom>
          <a:ln w="38100">
            <a:solidFill>
              <a:schemeClr val="tx2"/>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57200" y="102150"/>
            <a:ext cx="5808134" cy="923330"/>
          </a:xfrm>
          <a:prstGeom prst="rect">
            <a:avLst/>
          </a:prstGeom>
          <a:noFill/>
        </p:spPr>
        <p:txBody>
          <a:bodyPr wrap="square" rtlCol="0">
            <a:spAutoFit/>
          </a:bodyPr>
          <a:lstStyle/>
          <a:p>
            <a:r>
              <a:rPr lang="en-US" dirty="0"/>
              <a:t>OR replot with Strength on y-axis so the Performance Index maximum is  top left as normal</a:t>
            </a:r>
            <a:r>
              <a:rPr lang="mr-IN" dirty="0"/>
              <a:t>…</a:t>
            </a:r>
            <a:endParaRPr lang="en-US" dirty="0"/>
          </a:p>
          <a:p>
            <a:r>
              <a:rPr lang="en-US" dirty="0"/>
              <a:t>See separate handout for expanded view</a:t>
            </a:r>
          </a:p>
        </p:txBody>
      </p:sp>
      <p:sp>
        <p:nvSpPr>
          <p:cNvPr id="2" name="Slide Number Placeholder 1"/>
          <p:cNvSpPr>
            <a:spLocks noGrp="1"/>
          </p:cNvSpPr>
          <p:nvPr>
            <p:ph type="sldNum" sz="quarter" idx="12"/>
          </p:nvPr>
        </p:nvSpPr>
        <p:spPr/>
        <p:txBody>
          <a:bodyPr/>
          <a:lstStyle/>
          <a:p>
            <a:fld id="{F71EA363-3AA4-554B-864A-16EC408230E4}" type="slidenum">
              <a:rPr lang="en-GB" smtClean="0"/>
              <a:pPr/>
              <a:t>9</a:t>
            </a:fld>
            <a:endParaRPr lang="en-GB"/>
          </a:p>
        </p:txBody>
      </p:sp>
    </p:spTree>
    <p:custDataLst>
      <p:tags r:id="rId1"/>
    </p:custDataLst>
    <p:extLst>
      <p:ext uri="{BB962C8B-B14F-4D97-AF65-F5344CB8AC3E}">
        <p14:creationId xmlns:p14="http://schemas.microsoft.com/office/powerpoint/2010/main" val="1958404610"/>
      </p:ext>
    </p:extLst>
  </p:cSld>
  <p:clrMapOvr>
    <a:masterClrMapping/>
  </p:clrMapOvr>
  <mc:AlternateContent xmlns:mc="http://schemas.openxmlformats.org/markup-compatibility/2006" xmlns:p14="http://schemas.microsoft.com/office/powerpoint/2010/main">
    <mc:Choice Requires="p14">
      <p:transition spd="slow" p14:dur="2000" advTm="37841"/>
    </mc:Choice>
    <mc:Fallback xmlns="">
      <p:transition spd="slow" advTm="3784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129 -0.00857 L -0.48073 -0.61968 " pathEditMode="relative" rAng="0" ptsTypes="AA">
                                      <p:cBhvr>
                                        <p:cTn id="6" dur="2000" fill="hold"/>
                                        <p:tgtEl>
                                          <p:spTgt spid="5"/>
                                        </p:tgtEl>
                                        <p:attrNameLst>
                                          <p:attrName>ppt_x</p:attrName>
                                          <p:attrName>ppt_y</p:attrName>
                                        </p:attrNameLst>
                                      </p:cBhvr>
                                      <p:rCtr x="-23472" y="-305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9.4"/>
</p:tagLst>
</file>

<file path=ppt/tags/tag2.xml><?xml version="1.0" encoding="utf-8"?>
<p:tagLst xmlns:a="http://schemas.openxmlformats.org/drawingml/2006/main" xmlns:r="http://schemas.openxmlformats.org/officeDocument/2006/relationships" xmlns:p="http://schemas.openxmlformats.org/presentationml/2006/main">
  <p:tag name="TIMING" val="|6"/>
</p:tagLst>
</file>

<file path=ppt/tags/tag3.xml><?xml version="1.0" encoding="utf-8"?>
<p:tagLst xmlns:a="http://schemas.openxmlformats.org/drawingml/2006/main" xmlns:r="http://schemas.openxmlformats.org/officeDocument/2006/relationships" xmlns:p="http://schemas.openxmlformats.org/presentationml/2006/main">
  <p:tag name="TIMING" val="|14.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57874</TotalTime>
  <Words>2442</Words>
  <Application>Microsoft Office PowerPoint</Application>
  <PresentationFormat>On-screen Show (4:3)</PresentationFormat>
  <Paragraphs>281</Paragraphs>
  <Slides>23</Slides>
  <Notes>14</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Cambria Math</vt:lpstr>
      <vt:lpstr>Office Theme</vt:lpstr>
      <vt:lpstr>Deflection Limited Design: Snap clips/lids</vt:lpstr>
      <vt:lpstr>PowerPoint Presentation</vt:lpstr>
      <vt:lpstr>Deflection Limited Design: Snap clips/lids</vt:lpstr>
      <vt:lpstr>Polypropylene</vt:lpstr>
      <vt:lpstr>Structure – Properties – Processing</vt:lpstr>
      <vt:lpstr>Structure – Properties – Processing</vt:lpstr>
      <vt:lpstr>Structure – Properties - Processing</vt:lpstr>
      <vt:lpstr>Elastic Seals</vt:lpstr>
      <vt:lpstr>PowerPoint Presentation</vt:lpstr>
      <vt:lpstr>Elastic Seals</vt:lpstr>
      <vt:lpstr>Structure – Properties – Processing</vt:lpstr>
      <vt:lpstr>Structure – Properties – Processing</vt:lpstr>
      <vt:lpstr>Structure – Properties – Processing</vt:lpstr>
      <vt:lpstr>Elastic Hinges</vt:lpstr>
      <vt:lpstr>PowerPoint Presentation</vt:lpstr>
      <vt:lpstr>Elastic Hinges: finger implants</vt:lpstr>
      <vt:lpstr>PowerPoint Presentation</vt:lpstr>
      <vt:lpstr>Structure – Properties – Processing</vt:lpstr>
      <vt:lpstr>Structure – Properties - Processing</vt:lpstr>
      <vt:lpstr>Structure – Properties – Processing</vt:lpstr>
      <vt:lpstr>Structure – Properties - Processing</vt:lpstr>
      <vt:lpstr>Block P: learning objectives</vt:lpstr>
      <vt:lpstr>BLOCK P: Designing with polymers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David Grant</dc:creator>
  <cp:keywords/>
  <dc:description/>
  <cp:lastModifiedBy>Reda Felfel</cp:lastModifiedBy>
  <cp:revision>839</cp:revision>
  <cp:lastPrinted>2019-10-21T14:14:16Z</cp:lastPrinted>
  <dcterms:created xsi:type="dcterms:W3CDTF">2014-08-08T15:44:55Z</dcterms:created>
  <dcterms:modified xsi:type="dcterms:W3CDTF">2020-10-12T09:59:39Z</dcterms:modified>
  <cp:category/>
</cp:coreProperties>
</file>